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  <p:sldMasterId id="2147483683" r:id="rId3"/>
  </p:sldMasterIdLst>
  <p:notesMasterIdLst>
    <p:notesMasterId r:id="rId2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8" r:id="rId25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27"/>
      <p:bold r:id="rId28"/>
      <p:italic r:id="rId29"/>
      <p:boldItalic r:id="rId30"/>
    </p:embeddedFont>
    <p:embeddedFont>
      <p:font typeface="Montserrat SemiBold" panose="00000700000000000000" pitchFamily="2" charset="0"/>
      <p:regular r:id="rId31"/>
      <p:bold r:id="rId32"/>
      <p:italic r:id="rId33"/>
      <p:boldItalic r:id="rId34"/>
    </p:embeddedFont>
    <p:embeddedFont>
      <p:font typeface="Roboto" panose="020B0604020202020204" charset="0"/>
      <p:regular r:id="rId35"/>
      <p:bold r:id="rId36"/>
      <p:italic r:id="rId37"/>
      <p:boldItalic r:id="rId38"/>
    </p:embeddedFont>
    <p:embeddedFont>
      <p:font typeface="Roboto Light" panose="02000000000000000000" pitchFamily="2" charset="0"/>
      <p:regular r:id="rId39"/>
      <p:bold r:id="rId40"/>
      <p:italic r:id="rId41"/>
      <p:boldItalic r:id="rId42"/>
    </p:embeddedFont>
    <p:embeddedFont>
      <p:font typeface="Roboto Medium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256">
          <p15:clr>
            <a:srgbClr val="9AA0A6"/>
          </p15:clr>
        </p15:guide>
        <p15:guide id="2" orient="horz" pos="2484">
          <p15:clr>
            <a:srgbClr val="9AA0A6"/>
          </p15:clr>
        </p15:guide>
        <p15:guide id="3" orient="horz" pos="584">
          <p15:clr>
            <a:srgbClr val="9AA0A6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7" roundtripDataSignature="AMtx7mhDfJ9w1gprYFJSayLo78gBpT6v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2"/>
      </p:cViewPr>
      <p:guideLst>
        <p:guide pos="5256"/>
        <p:guide orient="horz" pos="2484"/>
        <p:guide orient="horz" pos="5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2.png>
</file>

<file path=ppt/media/image3.gif>
</file>

<file path=ppt/media/image4.gif>
</file>

<file path=ppt/media/image5.gif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2" name="Google Shape;7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3" name="Google Shape;88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0" name="Google Shape;89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0" name="Google Shape;91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a5076d0b45_6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a5076d0b45_6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9d3333d5d6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9d3333d5d6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9d3333d5d6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9d3333d5d6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9d3333d5d6_0_1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5" name="Google Shape;935;g9d3333d5d6_0_1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9d3333d5d6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9d3333d5d6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9d3333d5d6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8" name="Google Shape;948;g9d3333d5d6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5" name="Google Shape;95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This project will help us to solve real life problems. This will reduce the no. of accidents happening due to some carelessness of driver and will save many lives.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5" name="Google Shape;7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9d3333d5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2" name="Google Shape;962;g9d3333d5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9d3333d5d6_0_9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9d3333d5d6_0_9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6" name="Google Shape;98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6" name="Google Shape;78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2" name="Google Shape;79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9" name="Google Shape;79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5" name="Google Shape;80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8" name="Google Shape;82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4" name="Google Shape;83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a5076d0b4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a5076d0b45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16"/>
          <p:cNvGrpSpPr/>
          <p:nvPr/>
        </p:nvGrpSpPr>
        <p:grpSpPr>
          <a:xfrm rot="10800000">
            <a:off x="-1042865" y="377"/>
            <a:ext cx="3791251" cy="5142750"/>
            <a:chOff x="1852675" y="238125"/>
            <a:chExt cx="3862318" cy="5239150"/>
          </a:xfrm>
        </p:grpSpPr>
        <p:sp>
          <p:nvSpPr>
            <p:cNvPr id="12" name="Google Shape;12;p16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6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6"/>
            <p:cNvSpPr/>
            <p:nvPr/>
          </p:nvSpPr>
          <p:spPr>
            <a:xfrm>
              <a:off x="4648950" y="2982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42594" y="0"/>
                  </a:moveTo>
                  <a:cubicBezTo>
                    <a:pt x="19774" y="0"/>
                    <a:pt x="1140" y="17931"/>
                    <a:pt x="0" y="40470"/>
                  </a:cubicBezTo>
                  <a:lnTo>
                    <a:pt x="42594" y="40470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6"/>
            <p:cNvSpPr/>
            <p:nvPr/>
          </p:nvSpPr>
          <p:spPr>
            <a:xfrm>
              <a:off x="2572350" y="1310000"/>
              <a:ext cx="1011775" cy="2023525"/>
            </a:xfrm>
            <a:custGeom>
              <a:avLst/>
              <a:gdLst/>
              <a:ahLst/>
              <a:cxnLst/>
              <a:rect l="l" t="t" r="r" b="b"/>
              <a:pathLst>
                <a:path w="40471" h="80941" extrusionOk="0">
                  <a:moveTo>
                    <a:pt x="40470" y="0"/>
                  </a:moveTo>
                  <a:cubicBezTo>
                    <a:pt x="18119" y="0"/>
                    <a:pt x="0" y="18119"/>
                    <a:pt x="0" y="40470"/>
                  </a:cubicBezTo>
                  <a:cubicBezTo>
                    <a:pt x="0" y="62822"/>
                    <a:pt x="18119" y="80940"/>
                    <a:pt x="40470" y="80940"/>
                  </a:cubicBezTo>
                  <a:lnTo>
                    <a:pt x="404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6"/>
            <p:cNvSpPr/>
            <p:nvPr/>
          </p:nvSpPr>
          <p:spPr>
            <a:xfrm>
              <a:off x="2518075" y="3333500"/>
              <a:ext cx="1066050" cy="1120700"/>
            </a:xfrm>
            <a:custGeom>
              <a:avLst/>
              <a:gdLst/>
              <a:ahLst/>
              <a:cxnLst/>
              <a:rect l="l" t="t" r="r" b="b"/>
              <a:pathLst>
                <a:path w="42642" h="44828" extrusionOk="0">
                  <a:moveTo>
                    <a:pt x="0" y="0"/>
                  </a:moveTo>
                  <a:lnTo>
                    <a:pt x="0" y="44828"/>
                  </a:lnTo>
                  <a:cubicBezTo>
                    <a:pt x="23554" y="44828"/>
                    <a:pt x="42641" y="25725"/>
                    <a:pt x="42641" y="2171"/>
                  </a:cubicBezTo>
                  <a:cubicBezTo>
                    <a:pt x="42641" y="1453"/>
                    <a:pt x="42626" y="71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6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6"/>
            <p:cNvSpPr/>
            <p:nvPr/>
          </p:nvSpPr>
          <p:spPr>
            <a:xfrm>
              <a:off x="2518850" y="23812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5" y="42875"/>
                  </a:lnTo>
                  <a:lnTo>
                    <a:pt x="425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6"/>
            <p:cNvSpPr/>
            <p:nvPr/>
          </p:nvSpPr>
          <p:spPr>
            <a:xfrm>
              <a:off x="3584100" y="440537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6"/>
                  </a:lnTo>
                  <a:lnTo>
                    <a:pt x="42594" y="42876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6"/>
            <p:cNvSpPr/>
            <p:nvPr/>
          </p:nvSpPr>
          <p:spPr>
            <a:xfrm>
              <a:off x="4648954" y="3333503"/>
              <a:ext cx="1066039" cy="1071900"/>
            </a:xfrm>
            <a:custGeom>
              <a:avLst/>
              <a:gdLst/>
              <a:ahLst/>
              <a:cxnLst/>
              <a:rect l="l" t="t" r="r" b="b"/>
              <a:pathLst>
                <a:path w="31958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31958" y="42875"/>
                  </a:lnTo>
                  <a:lnTo>
                    <a:pt x="31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6"/>
            <p:cNvSpPr/>
            <p:nvPr/>
          </p:nvSpPr>
          <p:spPr>
            <a:xfrm>
              <a:off x="1852675" y="2881975"/>
              <a:ext cx="1108225" cy="1012125"/>
            </a:xfrm>
            <a:custGeom>
              <a:avLst/>
              <a:gdLst/>
              <a:ahLst/>
              <a:cxnLst/>
              <a:rect l="l" t="t" r="r" b="b"/>
              <a:pathLst>
                <a:path w="44329" h="40485" extrusionOk="0">
                  <a:moveTo>
                    <a:pt x="22149" y="0"/>
                  </a:moveTo>
                  <a:cubicBezTo>
                    <a:pt x="12850" y="0"/>
                    <a:pt x="4474" y="6433"/>
                    <a:pt x="2391" y="15890"/>
                  </a:cubicBezTo>
                  <a:cubicBezTo>
                    <a:pt x="1" y="26808"/>
                    <a:pt x="6889" y="37601"/>
                    <a:pt x="17807" y="40006"/>
                  </a:cubicBezTo>
                  <a:cubicBezTo>
                    <a:pt x="19273" y="40329"/>
                    <a:pt x="20738" y="40485"/>
                    <a:pt x="22180" y="40485"/>
                  </a:cubicBezTo>
                  <a:cubicBezTo>
                    <a:pt x="31473" y="40485"/>
                    <a:pt x="39841" y="34041"/>
                    <a:pt x="41923" y="24590"/>
                  </a:cubicBezTo>
                  <a:cubicBezTo>
                    <a:pt x="44329" y="13672"/>
                    <a:pt x="37425" y="2879"/>
                    <a:pt x="26507" y="474"/>
                  </a:cubicBezTo>
                  <a:cubicBezTo>
                    <a:pt x="25045" y="154"/>
                    <a:pt x="23586" y="0"/>
                    <a:pt x="22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6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16"/>
          <p:cNvSpPr txBox="1">
            <a:spLocks noGrp="1"/>
          </p:cNvSpPr>
          <p:nvPr>
            <p:ph type="title"/>
          </p:nvPr>
        </p:nvSpPr>
        <p:spPr>
          <a:xfrm>
            <a:off x="3887475" y="2511725"/>
            <a:ext cx="4566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b="1">
                <a:solidFill>
                  <a:srgbClr val="66CCC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subTitle" idx="1"/>
          </p:nvPr>
        </p:nvSpPr>
        <p:spPr>
          <a:xfrm>
            <a:off x="3887475" y="3304400"/>
            <a:ext cx="45660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title" idx="2"/>
          </p:nvPr>
        </p:nvSpPr>
        <p:spPr>
          <a:xfrm>
            <a:off x="2274075" y="1968710"/>
            <a:ext cx="16134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4" name="Google Shape;154;p2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d3333d5d6_0_333"/>
          <p:cNvSpPr txBox="1">
            <a:spLocks noGrp="1"/>
          </p:cNvSpPr>
          <p:nvPr>
            <p:ph type="ctrTitle"/>
          </p:nvPr>
        </p:nvSpPr>
        <p:spPr>
          <a:xfrm>
            <a:off x="3145349" y="1436550"/>
            <a:ext cx="5327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Roboto"/>
              <a:buNone/>
              <a:defRPr sz="5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6" name="Google Shape;166;g9d3333d5d6_0_333"/>
          <p:cNvSpPr txBox="1">
            <a:spLocks noGrp="1"/>
          </p:cNvSpPr>
          <p:nvPr>
            <p:ph type="subTitle" idx="1"/>
          </p:nvPr>
        </p:nvSpPr>
        <p:spPr>
          <a:xfrm>
            <a:off x="3145349" y="3526100"/>
            <a:ext cx="5327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 Light"/>
              <a:buNone/>
              <a:defRPr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67" name="Google Shape;167;g9d3333d5d6_0_3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8" name="Google Shape;168;g9d3333d5d6_0_333"/>
          <p:cNvGrpSpPr/>
          <p:nvPr/>
        </p:nvGrpSpPr>
        <p:grpSpPr>
          <a:xfrm>
            <a:off x="-484103" y="-480394"/>
            <a:ext cx="4160979" cy="5666561"/>
            <a:chOff x="2087850" y="238125"/>
            <a:chExt cx="3409800" cy="4643200"/>
          </a:xfrm>
        </p:grpSpPr>
        <p:sp>
          <p:nvSpPr>
            <p:cNvPr id="169" name="Google Shape;169;g9d3333d5d6_0_333"/>
            <p:cNvSpPr/>
            <p:nvPr/>
          </p:nvSpPr>
          <p:spPr>
            <a:xfrm>
              <a:off x="3708975" y="1210950"/>
              <a:ext cx="584750" cy="614975"/>
            </a:xfrm>
            <a:custGeom>
              <a:avLst/>
              <a:gdLst/>
              <a:ahLst/>
              <a:cxnLst/>
              <a:rect l="l" t="t" r="r" b="b"/>
              <a:pathLst>
                <a:path w="23390" h="24599" extrusionOk="0">
                  <a:moveTo>
                    <a:pt x="1" y="1"/>
                  </a:moveTo>
                  <a:lnTo>
                    <a:pt x="1" y="24599"/>
                  </a:lnTo>
                  <a:cubicBezTo>
                    <a:pt x="13106" y="23932"/>
                    <a:pt x="23389" y="13122"/>
                    <a:pt x="23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g9d3333d5d6_0_333"/>
            <p:cNvSpPr/>
            <p:nvPr/>
          </p:nvSpPr>
          <p:spPr>
            <a:xfrm>
              <a:off x="4293700" y="1210950"/>
              <a:ext cx="584725" cy="614975"/>
            </a:xfrm>
            <a:custGeom>
              <a:avLst/>
              <a:gdLst/>
              <a:ahLst/>
              <a:cxnLst/>
              <a:rect l="l" t="t" r="r" b="b"/>
              <a:pathLst>
                <a:path w="23389" h="24599" extrusionOk="0">
                  <a:moveTo>
                    <a:pt x="0" y="1"/>
                  </a:moveTo>
                  <a:cubicBezTo>
                    <a:pt x="0" y="13122"/>
                    <a:pt x="10283" y="23932"/>
                    <a:pt x="23389" y="24599"/>
                  </a:cubicBezTo>
                  <a:lnTo>
                    <a:pt x="233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g9d3333d5d6_0_333"/>
            <p:cNvSpPr/>
            <p:nvPr/>
          </p:nvSpPr>
          <p:spPr>
            <a:xfrm>
              <a:off x="4878400" y="1825900"/>
              <a:ext cx="584350" cy="615375"/>
            </a:xfrm>
            <a:custGeom>
              <a:avLst/>
              <a:gdLst/>
              <a:ahLst/>
              <a:cxnLst/>
              <a:rect l="l" t="t" r="r" b="b"/>
              <a:pathLst>
                <a:path w="23374" h="24615" extrusionOk="0">
                  <a:moveTo>
                    <a:pt x="1" y="1"/>
                  </a:moveTo>
                  <a:lnTo>
                    <a:pt x="1" y="24614"/>
                  </a:lnTo>
                  <a:lnTo>
                    <a:pt x="23373" y="24614"/>
                  </a:lnTo>
                  <a:cubicBezTo>
                    <a:pt x="23373" y="11493"/>
                    <a:pt x="13106" y="68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g9d3333d5d6_0_333"/>
            <p:cNvSpPr/>
            <p:nvPr/>
          </p:nvSpPr>
          <p:spPr>
            <a:xfrm>
              <a:off x="3708975" y="626250"/>
              <a:ext cx="1169450" cy="584725"/>
            </a:xfrm>
            <a:custGeom>
              <a:avLst/>
              <a:gdLst/>
              <a:ahLst/>
              <a:cxnLst/>
              <a:rect l="l" t="t" r="r" b="b"/>
              <a:pathLst>
                <a:path w="46778" h="23389" extrusionOk="0">
                  <a:moveTo>
                    <a:pt x="23389" y="0"/>
                  </a:moveTo>
                  <a:cubicBezTo>
                    <a:pt x="10470" y="0"/>
                    <a:pt x="1" y="10469"/>
                    <a:pt x="1" y="23389"/>
                  </a:cubicBezTo>
                  <a:lnTo>
                    <a:pt x="46778" y="23389"/>
                  </a:lnTo>
                  <a:cubicBezTo>
                    <a:pt x="46778" y="10469"/>
                    <a:pt x="36309" y="0"/>
                    <a:pt x="233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g9d3333d5d6_0_333"/>
            <p:cNvSpPr/>
            <p:nvPr/>
          </p:nvSpPr>
          <p:spPr>
            <a:xfrm>
              <a:off x="3061850" y="594825"/>
              <a:ext cx="647150" cy="616150"/>
            </a:xfrm>
            <a:custGeom>
              <a:avLst/>
              <a:gdLst/>
              <a:ahLst/>
              <a:cxnLst/>
              <a:rect l="l" t="t" r="r" b="b"/>
              <a:pathLst>
                <a:path w="25886" h="24646" extrusionOk="0">
                  <a:moveTo>
                    <a:pt x="0" y="1"/>
                  </a:moveTo>
                  <a:cubicBezTo>
                    <a:pt x="0" y="13603"/>
                    <a:pt x="11028" y="24646"/>
                    <a:pt x="24629" y="24646"/>
                  </a:cubicBezTo>
                  <a:cubicBezTo>
                    <a:pt x="25048" y="24646"/>
                    <a:pt x="25467" y="24630"/>
                    <a:pt x="25886" y="24615"/>
                  </a:cubicBezTo>
                  <a:lnTo>
                    <a:pt x="25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g9d3333d5d6_0_333"/>
            <p:cNvSpPr/>
            <p:nvPr/>
          </p:nvSpPr>
          <p:spPr>
            <a:xfrm>
              <a:off x="3089775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g9d3333d5d6_0_333"/>
            <p:cNvSpPr/>
            <p:nvPr/>
          </p:nvSpPr>
          <p:spPr>
            <a:xfrm>
              <a:off x="4878400" y="595225"/>
              <a:ext cx="619250" cy="615375"/>
            </a:xfrm>
            <a:custGeom>
              <a:avLst/>
              <a:gdLst/>
              <a:ahLst/>
              <a:cxnLst/>
              <a:rect l="l" t="t" r="r" b="b"/>
              <a:pathLst>
                <a:path w="24770" h="24615" extrusionOk="0">
                  <a:moveTo>
                    <a:pt x="1" y="0"/>
                  </a:moveTo>
                  <a:lnTo>
                    <a:pt x="1" y="24614"/>
                  </a:lnTo>
                  <a:lnTo>
                    <a:pt x="24769" y="24614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g9d3333d5d6_0_333"/>
            <p:cNvSpPr/>
            <p:nvPr/>
          </p:nvSpPr>
          <p:spPr>
            <a:xfrm>
              <a:off x="2470550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g9d3333d5d6_0_333"/>
            <p:cNvSpPr/>
            <p:nvPr/>
          </p:nvSpPr>
          <p:spPr>
            <a:xfrm>
              <a:off x="3089775" y="1822425"/>
              <a:ext cx="619225" cy="619225"/>
            </a:xfrm>
            <a:custGeom>
              <a:avLst/>
              <a:gdLst/>
              <a:ahLst/>
              <a:cxnLst/>
              <a:rect l="l" t="t" r="r" b="b"/>
              <a:pathLst>
                <a:path w="24769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769" y="24769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g9d3333d5d6_0_333"/>
            <p:cNvSpPr/>
            <p:nvPr/>
          </p:nvSpPr>
          <p:spPr>
            <a:xfrm>
              <a:off x="3357700" y="2381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76" y="1"/>
                  </a:moveTo>
                  <a:cubicBezTo>
                    <a:pt x="7418" y="1"/>
                    <a:pt x="2588" y="3720"/>
                    <a:pt x="1380" y="9182"/>
                  </a:cubicBezTo>
                  <a:cubicBezTo>
                    <a:pt x="0" y="15479"/>
                    <a:pt x="3986" y="21729"/>
                    <a:pt x="10283" y="23109"/>
                  </a:cubicBezTo>
                  <a:cubicBezTo>
                    <a:pt x="11134" y="23298"/>
                    <a:pt x="11984" y="23388"/>
                    <a:pt x="12821" y="23388"/>
                  </a:cubicBezTo>
                  <a:cubicBezTo>
                    <a:pt x="18189" y="23388"/>
                    <a:pt x="23018" y="19668"/>
                    <a:pt x="24226" y="14207"/>
                  </a:cubicBezTo>
                  <a:cubicBezTo>
                    <a:pt x="25606" y="7894"/>
                    <a:pt x="21620" y="1660"/>
                    <a:pt x="15308" y="279"/>
                  </a:cubicBezTo>
                  <a:cubicBezTo>
                    <a:pt x="14459" y="91"/>
                    <a:pt x="13611" y="1"/>
                    <a:pt x="127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g9d3333d5d6_0_333"/>
            <p:cNvSpPr/>
            <p:nvPr/>
          </p:nvSpPr>
          <p:spPr>
            <a:xfrm>
              <a:off x="4182800" y="1468375"/>
              <a:ext cx="643275" cy="584800"/>
            </a:xfrm>
            <a:custGeom>
              <a:avLst/>
              <a:gdLst/>
              <a:ahLst/>
              <a:cxnLst/>
              <a:rect l="l" t="t" r="r" b="b"/>
              <a:pathLst>
                <a:path w="25731" h="23392" extrusionOk="0">
                  <a:moveTo>
                    <a:pt x="12870" y="1"/>
                  </a:moveTo>
                  <a:cubicBezTo>
                    <a:pt x="7558" y="1"/>
                    <a:pt x="2752" y="3630"/>
                    <a:pt x="1489" y="9013"/>
                  </a:cubicBezTo>
                  <a:cubicBezTo>
                    <a:pt x="0" y="15294"/>
                    <a:pt x="3893" y="21591"/>
                    <a:pt x="10175" y="23080"/>
                  </a:cubicBezTo>
                  <a:cubicBezTo>
                    <a:pt x="11073" y="23291"/>
                    <a:pt x="11971" y="23392"/>
                    <a:pt x="12855" y="23392"/>
                  </a:cubicBezTo>
                  <a:cubicBezTo>
                    <a:pt x="18158" y="23392"/>
                    <a:pt x="22966" y="19763"/>
                    <a:pt x="24242" y="14379"/>
                  </a:cubicBezTo>
                  <a:cubicBezTo>
                    <a:pt x="25731" y="8098"/>
                    <a:pt x="21838" y="1801"/>
                    <a:pt x="15557" y="312"/>
                  </a:cubicBezTo>
                  <a:cubicBezTo>
                    <a:pt x="14656" y="101"/>
                    <a:pt x="13756" y="1"/>
                    <a:pt x="128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g9d3333d5d6_0_333"/>
            <p:cNvSpPr/>
            <p:nvPr/>
          </p:nvSpPr>
          <p:spPr>
            <a:xfrm>
              <a:off x="3088600" y="3649450"/>
              <a:ext cx="614975" cy="584725"/>
            </a:xfrm>
            <a:custGeom>
              <a:avLst/>
              <a:gdLst/>
              <a:ahLst/>
              <a:cxnLst/>
              <a:rect l="l" t="t" r="r" b="b"/>
              <a:pathLst>
                <a:path w="24599" h="23389" extrusionOk="0">
                  <a:moveTo>
                    <a:pt x="0" y="0"/>
                  </a:moveTo>
                  <a:lnTo>
                    <a:pt x="0" y="23389"/>
                  </a:lnTo>
                  <a:lnTo>
                    <a:pt x="24599" y="23389"/>
                  </a:lnTo>
                  <a:cubicBezTo>
                    <a:pt x="23932" y="10283"/>
                    <a:pt x="13122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g9d3333d5d6_0_333"/>
            <p:cNvSpPr/>
            <p:nvPr/>
          </p:nvSpPr>
          <p:spPr>
            <a:xfrm>
              <a:off x="3088600" y="3064725"/>
              <a:ext cx="614975" cy="584750"/>
            </a:xfrm>
            <a:custGeom>
              <a:avLst/>
              <a:gdLst/>
              <a:ahLst/>
              <a:cxnLst/>
              <a:rect l="l" t="t" r="r" b="b"/>
              <a:pathLst>
                <a:path w="24599" h="23390" extrusionOk="0">
                  <a:moveTo>
                    <a:pt x="0" y="1"/>
                  </a:moveTo>
                  <a:lnTo>
                    <a:pt x="0" y="23389"/>
                  </a:lnTo>
                  <a:cubicBezTo>
                    <a:pt x="13122" y="23389"/>
                    <a:pt x="23932" y="13106"/>
                    <a:pt x="24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g9d3333d5d6_0_333"/>
            <p:cNvSpPr/>
            <p:nvPr/>
          </p:nvSpPr>
          <p:spPr>
            <a:xfrm>
              <a:off x="3703550" y="2480400"/>
              <a:ext cx="615375" cy="584350"/>
            </a:xfrm>
            <a:custGeom>
              <a:avLst/>
              <a:gdLst/>
              <a:ahLst/>
              <a:cxnLst/>
              <a:rect l="l" t="t" r="r" b="b"/>
              <a:pathLst>
                <a:path w="24615" h="23374" extrusionOk="0">
                  <a:moveTo>
                    <a:pt x="24614" y="1"/>
                  </a:moveTo>
                  <a:cubicBezTo>
                    <a:pt x="11493" y="1"/>
                    <a:pt x="668" y="10284"/>
                    <a:pt x="1" y="23374"/>
                  </a:cubicBezTo>
                  <a:lnTo>
                    <a:pt x="24614" y="23374"/>
                  </a:lnTo>
                  <a:lnTo>
                    <a:pt x="246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g9d3333d5d6_0_333"/>
            <p:cNvSpPr/>
            <p:nvPr/>
          </p:nvSpPr>
          <p:spPr>
            <a:xfrm>
              <a:off x="2503900" y="3064725"/>
              <a:ext cx="584725" cy="1169450"/>
            </a:xfrm>
            <a:custGeom>
              <a:avLst/>
              <a:gdLst/>
              <a:ahLst/>
              <a:cxnLst/>
              <a:rect l="l" t="t" r="r" b="b"/>
              <a:pathLst>
                <a:path w="23389" h="46778" extrusionOk="0">
                  <a:moveTo>
                    <a:pt x="23388" y="1"/>
                  </a:moveTo>
                  <a:cubicBezTo>
                    <a:pt x="10469" y="1"/>
                    <a:pt x="0" y="10470"/>
                    <a:pt x="0" y="23389"/>
                  </a:cubicBezTo>
                  <a:cubicBezTo>
                    <a:pt x="0" y="36309"/>
                    <a:pt x="10469" y="46778"/>
                    <a:pt x="23388" y="46778"/>
                  </a:cubicBezTo>
                  <a:lnTo>
                    <a:pt x="233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g9d3333d5d6_0_333"/>
            <p:cNvSpPr/>
            <p:nvPr/>
          </p:nvSpPr>
          <p:spPr>
            <a:xfrm>
              <a:off x="2472475" y="4234150"/>
              <a:ext cx="616150" cy="647175"/>
            </a:xfrm>
            <a:custGeom>
              <a:avLst/>
              <a:gdLst/>
              <a:ahLst/>
              <a:cxnLst/>
              <a:rect l="l" t="t" r="r" b="b"/>
              <a:pathLst>
                <a:path w="24646" h="25887" extrusionOk="0">
                  <a:moveTo>
                    <a:pt x="1" y="1"/>
                  </a:moveTo>
                  <a:lnTo>
                    <a:pt x="1" y="25886"/>
                  </a:lnTo>
                  <a:cubicBezTo>
                    <a:pt x="13603" y="25886"/>
                    <a:pt x="24630" y="14859"/>
                    <a:pt x="24645" y="1257"/>
                  </a:cubicBezTo>
                  <a:cubicBezTo>
                    <a:pt x="24645" y="838"/>
                    <a:pt x="24630" y="420"/>
                    <a:pt x="246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g9d3333d5d6_0_333"/>
            <p:cNvSpPr/>
            <p:nvPr/>
          </p:nvSpPr>
          <p:spPr>
            <a:xfrm>
              <a:off x="3088600" y="4234150"/>
              <a:ext cx="614975" cy="619250"/>
            </a:xfrm>
            <a:custGeom>
              <a:avLst/>
              <a:gdLst/>
              <a:ahLst/>
              <a:cxnLst/>
              <a:rect l="l" t="t" r="r" b="b"/>
              <a:pathLst>
                <a:path w="2459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599" y="24770"/>
                  </a:lnTo>
                  <a:lnTo>
                    <a:pt x="245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g9d3333d5d6_0_333"/>
            <p:cNvSpPr/>
            <p:nvPr/>
          </p:nvSpPr>
          <p:spPr>
            <a:xfrm>
              <a:off x="2472875" y="2445525"/>
              <a:ext cx="615350" cy="619225"/>
            </a:xfrm>
            <a:custGeom>
              <a:avLst/>
              <a:gdLst/>
              <a:ahLst/>
              <a:cxnLst/>
              <a:rect l="l" t="t" r="r" b="b"/>
              <a:pathLst>
                <a:path w="24614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614" y="24769"/>
                  </a:lnTo>
                  <a:lnTo>
                    <a:pt x="246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g9d3333d5d6_0_333"/>
            <p:cNvSpPr/>
            <p:nvPr/>
          </p:nvSpPr>
          <p:spPr>
            <a:xfrm>
              <a:off x="3700075" y="4234150"/>
              <a:ext cx="619225" cy="619250"/>
            </a:xfrm>
            <a:custGeom>
              <a:avLst/>
              <a:gdLst/>
              <a:ahLst/>
              <a:cxnLst/>
              <a:rect l="l" t="t" r="r" b="b"/>
              <a:pathLst>
                <a:path w="2476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769" y="24770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g9d3333d5d6_0_333"/>
            <p:cNvSpPr/>
            <p:nvPr/>
          </p:nvSpPr>
          <p:spPr>
            <a:xfrm>
              <a:off x="2087850" y="39732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86" y="0"/>
                  </a:moveTo>
                  <a:cubicBezTo>
                    <a:pt x="7418" y="0"/>
                    <a:pt x="2588" y="3720"/>
                    <a:pt x="1381" y="9182"/>
                  </a:cubicBezTo>
                  <a:cubicBezTo>
                    <a:pt x="0" y="15494"/>
                    <a:pt x="3986" y="21729"/>
                    <a:pt x="10299" y="23109"/>
                  </a:cubicBezTo>
                  <a:cubicBezTo>
                    <a:pt x="11148" y="23297"/>
                    <a:pt x="11996" y="23388"/>
                    <a:pt x="12831" y="23388"/>
                  </a:cubicBezTo>
                  <a:cubicBezTo>
                    <a:pt x="18189" y="23388"/>
                    <a:pt x="23019" y="19668"/>
                    <a:pt x="24226" y="14207"/>
                  </a:cubicBezTo>
                  <a:cubicBezTo>
                    <a:pt x="25607" y="7910"/>
                    <a:pt x="21621" y="1659"/>
                    <a:pt x="15324" y="279"/>
                  </a:cubicBezTo>
                  <a:cubicBezTo>
                    <a:pt x="14473" y="91"/>
                    <a:pt x="13623" y="0"/>
                    <a:pt x="12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g9d3333d5d6_0_333"/>
            <p:cNvSpPr/>
            <p:nvPr/>
          </p:nvSpPr>
          <p:spPr>
            <a:xfrm>
              <a:off x="3316975" y="3145975"/>
              <a:ext cx="642900" cy="584950"/>
            </a:xfrm>
            <a:custGeom>
              <a:avLst/>
              <a:gdLst/>
              <a:ahLst/>
              <a:cxnLst/>
              <a:rect l="l" t="t" r="r" b="b"/>
              <a:pathLst>
                <a:path w="25716" h="23398" extrusionOk="0">
                  <a:moveTo>
                    <a:pt x="12840" y="1"/>
                  </a:moveTo>
                  <a:cubicBezTo>
                    <a:pt x="7545" y="1"/>
                    <a:pt x="2748" y="3629"/>
                    <a:pt x="1474" y="9019"/>
                  </a:cubicBezTo>
                  <a:cubicBezTo>
                    <a:pt x="1" y="15300"/>
                    <a:pt x="3894" y="21597"/>
                    <a:pt x="10175" y="23086"/>
                  </a:cubicBezTo>
                  <a:cubicBezTo>
                    <a:pt x="11073" y="23297"/>
                    <a:pt x="11971" y="23398"/>
                    <a:pt x="12856" y="23398"/>
                  </a:cubicBezTo>
                  <a:cubicBezTo>
                    <a:pt x="18158" y="23398"/>
                    <a:pt x="22966" y="19769"/>
                    <a:pt x="24242" y="14385"/>
                  </a:cubicBezTo>
                  <a:cubicBezTo>
                    <a:pt x="25715" y="8104"/>
                    <a:pt x="21823" y="1807"/>
                    <a:pt x="15541" y="318"/>
                  </a:cubicBezTo>
                  <a:cubicBezTo>
                    <a:pt x="14636" y="104"/>
                    <a:pt x="13731" y="1"/>
                    <a:pt x="128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g9d3333d5d6_0_359"/>
          <p:cNvGrpSpPr/>
          <p:nvPr/>
        </p:nvGrpSpPr>
        <p:grpSpPr>
          <a:xfrm rot="10800000">
            <a:off x="-1042865" y="377"/>
            <a:ext cx="3791251" cy="5142750"/>
            <a:chOff x="1852675" y="238125"/>
            <a:chExt cx="3862318" cy="5239150"/>
          </a:xfrm>
        </p:grpSpPr>
        <p:sp>
          <p:nvSpPr>
            <p:cNvPr id="192" name="Google Shape;192;g9d3333d5d6_0_359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g9d3333d5d6_0_359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g9d3333d5d6_0_359"/>
            <p:cNvSpPr/>
            <p:nvPr/>
          </p:nvSpPr>
          <p:spPr>
            <a:xfrm>
              <a:off x="4648950" y="2982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42594" y="0"/>
                  </a:moveTo>
                  <a:cubicBezTo>
                    <a:pt x="19774" y="0"/>
                    <a:pt x="1140" y="17931"/>
                    <a:pt x="0" y="40470"/>
                  </a:cubicBezTo>
                  <a:lnTo>
                    <a:pt x="42594" y="40470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g9d3333d5d6_0_359"/>
            <p:cNvSpPr/>
            <p:nvPr/>
          </p:nvSpPr>
          <p:spPr>
            <a:xfrm>
              <a:off x="2572350" y="1310000"/>
              <a:ext cx="1011775" cy="2023525"/>
            </a:xfrm>
            <a:custGeom>
              <a:avLst/>
              <a:gdLst/>
              <a:ahLst/>
              <a:cxnLst/>
              <a:rect l="l" t="t" r="r" b="b"/>
              <a:pathLst>
                <a:path w="40471" h="80941" extrusionOk="0">
                  <a:moveTo>
                    <a:pt x="40470" y="0"/>
                  </a:moveTo>
                  <a:cubicBezTo>
                    <a:pt x="18119" y="0"/>
                    <a:pt x="0" y="18119"/>
                    <a:pt x="0" y="40470"/>
                  </a:cubicBezTo>
                  <a:cubicBezTo>
                    <a:pt x="0" y="62822"/>
                    <a:pt x="18119" y="80940"/>
                    <a:pt x="40470" y="80940"/>
                  </a:cubicBezTo>
                  <a:lnTo>
                    <a:pt x="404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g9d3333d5d6_0_359"/>
            <p:cNvSpPr/>
            <p:nvPr/>
          </p:nvSpPr>
          <p:spPr>
            <a:xfrm>
              <a:off x="2518075" y="3333500"/>
              <a:ext cx="1066050" cy="1120700"/>
            </a:xfrm>
            <a:custGeom>
              <a:avLst/>
              <a:gdLst/>
              <a:ahLst/>
              <a:cxnLst/>
              <a:rect l="l" t="t" r="r" b="b"/>
              <a:pathLst>
                <a:path w="42642" h="44828" extrusionOk="0">
                  <a:moveTo>
                    <a:pt x="0" y="0"/>
                  </a:moveTo>
                  <a:lnTo>
                    <a:pt x="0" y="44828"/>
                  </a:lnTo>
                  <a:cubicBezTo>
                    <a:pt x="23554" y="44828"/>
                    <a:pt x="42641" y="25725"/>
                    <a:pt x="42641" y="2171"/>
                  </a:cubicBezTo>
                  <a:cubicBezTo>
                    <a:pt x="42641" y="1453"/>
                    <a:pt x="42626" y="71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g9d3333d5d6_0_359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g9d3333d5d6_0_359"/>
            <p:cNvSpPr/>
            <p:nvPr/>
          </p:nvSpPr>
          <p:spPr>
            <a:xfrm>
              <a:off x="2518850" y="23812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5" y="42875"/>
                  </a:lnTo>
                  <a:lnTo>
                    <a:pt x="425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g9d3333d5d6_0_359"/>
            <p:cNvSpPr/>
            <p:nvPr/>
          </p:nvSpPr>
          <p:spPr>
            <a:xfrm>
              <a:off x="3584100" y="440537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6"/>
                  </a:lnTo>
                  <a:lnTo>
                    <a:pt x="42594" y="42876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g9d3333d5d6_0_359"/>
            <p:cNvSpPr/>
            <p:nvPr/>
          </p:nvSpPr>
          <p:spPr>
            <a:xfrm>
              <a:off x="4648954" y="3333503"/>
              <a:ext cx="1066039" cy="1071900"/>
            </a:xfrm>
            <a:custGeom>
              <a:avLst/>
              <a:gdLst/>
              <a:ahLst/>
              <a:cxnLst/>
              <a:rect l="l" t="t" r="r" b="b"/>
              <a:pathLst>
                <a:path w="31958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31958" y="42875"/>
                  </a:lnTo>
                  <a:lnTo>
                    <a:pt x="31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g9d3333d5d6_0_359"/>
            <p:cNvSpPr/>
            <p:nvPr/>
          </p:nvSpPr>
          <p:spPr>
            <a:xfrm>
              <a:off x="1852675" y="2881975"/>
              <a:ext cx="1108225" cy="1012125"/>
            </a:xfrm>
            <a:custGeom>
              <a:avLst/>
              <a:gdLst/>
              <a:ahLst/>
              <a:cxnLst/>
              <a:rect l="l" t="t" r="r" b="b"/>
              <a:pathLst>
                <a:path w="44329" h="40485" extrusionOk="0">
                  <a:moveTo>
                    <a:pt x="22149" y="0"/>
                  </a:moveTo>
                  <a:cubicBezTo>
                    <a:pt x="12850" y="0"/>
                    <a:pt x="4474" y="6433"/>
                    <a:pt x="2391" y="15890"/>
                  </a:cubicBezTo>
                  <a:cubicBezTo>
                    <a:pt x="1" y="26808"/>
                    <a:pt x="6889" y="37601"/>
                    <a:pt x="17807" y="40006"/>
                  </a:cubicBezTo>
                  <a:cubicBezTo>
                    <a:pt x="19273" y="40329"/>
                    <a:pt x="20738" y="40485"/>
                    <a:pt x="22180" y="40485"/>
                  </a:cubicBezTo>
                  <a:cubicBezTo>
                    <a:pt x="31473" y="40485"/>
                    <a:pt x="39841" y="34041"/>
                    <a:pt x="41923" y="24590"/>
                  </a:cubicBezTo>
                  <a:cubicBezTo>
                    <a:pt x="44329" y="13672"/>
                    <a:pt x="37425" y="2879"/>
                    <a:pt x="26507" y="474"/>
                  </a:cubicBezTo>
                  <a:cubicBezTo>
                    <a:pt x="25045" y="154"/>
                    <a:pt x="23586" y="0"/>
                    <a:pt x="22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g9d3333d5d6_0_359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g9d3333d5d6_0_359"/>
          <p:cNvSpPr txBox="1">
            <a:spLocks noGrp="1"/>
          </p:cNvSpPr>
          <p:nvPr>
            <p:ph type="title"/>
          </p:nvPr>
        </p:nvSpPr>
        <p:spPr>
          <a:xfrm>
            <a:off x="3887475" y="2511725"/>
            <a:ext cx="45660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b="1">
                <a:solidFill>
                  <a:srgbClr val="66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4" name="Google Shape;204;g9d3333d5d6_0_3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g9d3333d5d6_0_359"/>
          <p:cNvSpPr txBox="1">
            <a:spLocks noGrp="1"/>
          </p:cNvSpPr>
          <p:nvPr>
            <p:ph type="subTitle" idx="1"/>
          </p:nvPr>
        </p:nvSpPr>
        <p:spPr>
          <a:xfrm>
            <a:off x="3887475" y="3304400"/>
            <a:ext cx="45660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g9d3333d5d6_0_359"/>
          <p:cNvSpPr txBox="1">
            <a:spLocks noGrp="1"/>
          </p:cNvSpPr>
          <p:nvPr>
            <p:ph type="title" idx="2" hasCustomPrompt="1"/>
          </p:nvPr>
        </p:nvSpPr>
        <p:spPr>
          <a:xfrm>
            <a:off x="2274075" y="1968710"/>
            <a:ext cx="1613400" cy="152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9d3333d5d6_0_37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g9d3333d5d6_0_376"/>
          <p:cNvSpPr txBox="1">
            <a:spLocks noGrp="1"/>
          </p:cNvSpPr>
          <p:nvPr>
            <p:ph type="body" idx="1"/>
          </p:nvPr>
        </p:nvSpPr>
        <p:spPr>
          <a:xfrm>
            <a:off x="1590075" y="1112700"/>
            <a:ext cx="6882300" cy="32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0" name="Google Shape;210;g9d3333d5d6_0_3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1" name="Google Shape;211;g9d3333d5d6_0_376"/>
          <p:cNvGrpSpPr/>
          <p:nvPr/>
        </p:nvGrpSpPr>
        <p:grpSpPr>
          <a:xfrm>
            <a:off x="-379478" y="-32978"/>
            <a:ext cx="1833984" cy="5176247"/>
            <a:chOff x="-379478" y="-32978"/>
            <a:chExt cx="1833984" cy="5176247"/>
          </a:xfrm>
        </p:grpSpPr>
        <p:grpSp>
          <p:nvGrpSpPr>
            <p:cNvPr id="212" name="Google Shape;212;g9d3333d5d6_0_376"/>
            <p:cNvGrpSpPr/>
            <p:nvPr/>
          </p:nvGrpSpPr>
          <p:grpSpPr>
            <a:xfrm flipH="1">
              <a:off x="-5755" y="-32978"/>
              <a:ext cx="1460261" cy="1980934"/>
              <a:chOff x="2087850" y="2445525"/>
              <a:chExt cx="2231450" cy="3027100"/>
            </a:xfrm>
          </p:grpSpPr>
          <p:sp>
            <p:nvSpPr>
              <p:cNvPr id="213" name="Google Shape;213;g9d3333d5d6_0_376"/>
              <p:cNvSpPr/>
              <p:nvPr/>
            </p:nvSpPr>
            <p:spPr>
              <a:xfrm>
                <a:off x="3088600" y="3649450"/>
                <a:ext cx="614975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89" extrusionOk="0">
                    <a:moveTo>
                      <a:pt x="0" y="0"/>
                    </a:moveTo>
                    <a:lnTo>
                      <a:pt x="0" y="23389"/>
                    </a:lnTo>
                    <a:lnTo>
                      <a:pt x="24599" y="23389"/>
                    </a:lnTo>
                    <a:cubicBezTo>
                      <a:pt x="23932" y="10283"/>
                      <a:pt x="13122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g9d3333d5d6_0_376"/>
              <p:cNvSpPr/>
              <p:nvPr/>
            </p:nvSpPr>
            <p:spPr>
              <a:xfrm>
                <a:off x="3088600" y="3064725"/>
                <a:ext cx="614975" cy="5847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90" extrusionOk="0">
                    <a:moveTo>
                      <a:pt x="0" y="1"/>
                    </a:moveTo>
                    <a:lnTo>
                      <a:pt x="0" y="23389"/>
                    </a:lnTo>
                    <a:cubicBezTo>
                      <a:pt x="13122" y="23389"/>
                      <a:pt x="23932" y="13106"/>
                      <a:pt x="245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g9d3333d5d6_0_376"/>
              <p:cNvSpPr/>
              <p:nvPr/>
            </p:nvSpPr>
            <p:spPr>
              <a:xfrm>
                <a:off x="3703550" y="2480400"/>
                <a:ext cx="615375" cy="584350"/>
              </a:xfrm>
              <a:custGeom>
                <a:avLst/>
                <a:gdLst/>
                <a:ahLst/>
                <a:cxnLst/>
                <a:rect l="l" t="t" r="r" b="b"/>
                <a:pathLst>
                  <a:path w="24615" h="23374" extrusionOk="0">
                    <a:moveTo>
                      <a:pt x="24614" y="1"/>
                    </a:moveTo>
                    <a:cubicBezTo>
                      <a:pt x="11493" y="1"/>
                      <a:pt x="668" y="10284"/>
                      <a:pt x="1" y="23374"/>
                    </a:cubicBezTo>
                    <a:lnTo>
                      <a:pt x="24614" y="23374"/>
                    </a:lnTo>
                    <a:lnTo>
                      <a:pt x="24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g9d3333d5d6_0_376"/>
              <p:cNvSpPr/>
              <p:nvPr/>
            </p:nvSpPr>
            <p:spPr>
              <a:xfrm>
                <a:off x="2503900" y="3064725"/>
                <a:ext cx="584725" cy="1169450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6778" extrusionOk="0">
                    <a:moveTo>
                      <a:pt x="23388" y="1"/>
                    </a:moveTo>
                    <a:cubicBezTo>
                      <a:pt x="10469" y="1"/>
                      <a:pt x="0" y="10470"/>
                      <a:pt x="0" y="23389"/>
                    </a:cubicBezTo>
                    <a:cubicBezTo>
                      <a:pt x="0" y="36309"/>
                      <a:pt x="10469" y="46778"/>
                      <a:pt x="23388" y="46778"/>
                    </a:cubicBezTo>
                    <a:lnTo>
                      <a:pt x="233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g9d3333d5d6_0_376"/>
              <p:cNvSpPr/>
              <p:nvPr/>
            </p:nvSpPr>
            <p:spPr>
              <a:xfrm>
                <a:off x="2472475" y="4234150"/>
                <a:ext cx="616150" cy="647175"/>
              </a:xfrm>
              <a:custGeom>
                <a:avLst/>
                <a:gdLst/>
                <a:ahLst/>
                <a:cxnLst/>
                <a:rect l="l" t="t" r="r" b="b"/>
                <a:pathLst>
                  <a:path w="24646" h="25887" extrusionOk="0">
                    <a:moveTo>
                      <a:pt x="1" y="1"/>
                    </a:moveTo>
                    <a:lnTo>
                      <a:pt x="1" y="25886"/>
                    </a:lnTo>
                    <a:cubicBezTo>
                      <a:pt x="13603" y="25886"/>
                      <a:pt x="24630" y="14859"/>
                      <a:pt x="24645" y="1257"/>
                    </a:cubicBezTo>
                    <a:cubicBezTo>
                      <a:pt x="24645" y="838"/>
                      <a:pt x="24630" y="420"/>
                      <a:pt x="246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g9d3333d5d6_0_376"/>
              <p:cNvSpPr/>
              <p:nvPr/>
            </p:nvSpPr>
            <p:spPr>
              <a:xfrm>
                <a:off x="3088600" y="4234150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599" y="24770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g9d3333d5d6_0_376"/>
              <p:cNvSpPr/>
              <p:nvPr/>
            </p:nvSpPr>
            <p:spPr>
              <a:xfrm>
                <a:off x="2472875" y="2445525"/>
                <a:ext cx="615350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614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614" y="24769"/>
                    </a:lnTo>
                    <a:lnTo>
                      <a:pt x="246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g9d3333d5d6_0_376"/>
              <p:cNvSpPr/>
              <p:nvPr/>
            </p:nvSpPr>
            <p:spPr>
              <a:xfrm>
                <a:off x="3088600" y="4853375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69"/>
                    </a:lnTo>
                    <a:lnTo>
                      <a:pt x="24599" y="24769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g9d3333d5d6_0_376"/>
              <p:cNvSpPr/>
              <p:nvPr/>
            </p:nvSpPr>
            <p:spPr>
              <a:xfrm>
                <a:off x="3700075" y="4234150"/>
                <a:ext cx="61922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769" y="24770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g9d3333d5d6_0_376"/>
              <p:cNvSpPr/>
              <p:nvPr/>
            </p:nvSpPr>
            <p:spPr>
              <a:xfrm>
                <a:off x="2087850" y="39732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86" y="0"/>
                    </a:moveTo>
                    <a:cubicBezTo>
                      <a:pt x="7418" y="0"/>
                      <a:pt x="2588" y="3720"/>
                      <a:pt x="1381" y="9182"/>
                    </a:cubicBezTo>
                    <a:cubicBezTo>
                      <a:pt x="0" y="15494"/>
                      <a:pt x="3986" y="21729"/>
                      <a:pt x="10299" y="23109"/>
                    </a:cubicBezTo>
                    <a:cubicBezTo>
                      <a:pt x="11148" y="23297"/>
                      <a:pt x="11996" y="23388"/>
                      <a:pt x="12831" y="23388"/>
                    </a:cubicBezTo>
                    <a:cubicBezTo>
                      <a:pt x="18189" y="23388"/>
                      <a:pt x="23019" y="19668"/>
                      <a:pt x="24226" y="14207"/>
                    </a:cubicBezTo>
                    <a:cubicBezTo>
                      <a:pt x="25607" y="7910"/>
                      <a:pt x="21621" y="1659"/>
                      <a:pt x="15324" y="279"/>
                    </a:cubicBezTo>
                    <a:cubicBezTo>
                      <a:pt x="14473" y="91"/>
                      <a:pt x="13623" y="0"/>
                      <a:pt x="12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g9d3333d5d6_0_376"/>
              <p:cNvSpPr/>
              <p:nvPr/>
            </p:nvSpPr>
            <p:spPr>
              <a:xfrm>
                <a:off x="3316975" y="3145975"/>
                <a:ext cx="642900" cy="584950"/>
              </a:xfrm>
              <a:custGeom>
                <a:avLst/>
                <a:gdLst/>
                <a:ahLst/>
                <a:cxnLst/>
                <a:rect l="l" t="t" r="r" b="b"/>
                <a:pathLst>
                  <a:path w="25716" h="23398" extrusionOk="0">
                    <a:moveTo>
                      <a:pt x="12840" y="1"/>
                    </a:moveTo>
                    <a:cubicBezTo>
                      <a:pt x="7545" y="1"/>
                      <a:pt x="2748" y="3629"/>
                      <a:pt x="1474" y="9019"/>
                    </a:cubicBezTo>
                    <a:cubicBezTo>
                      <a:pt x="1" y="15300"/>
                      <a:pt x="3894" y="21597"/>
                      <a:pt x="10175" y="23086"/>
                    </a:cubicBezTo>
                    <a:cubicBezTo>
                      <a:pt x="11073" y="23297"/>
                      <a:pt x="11971" y="23398"/>
                      <a:pt x="12856" y="23398"/>
                    </a:cubicBezTo>
                    <a:cubicBezTo>
                      <a:pt x="18158" y="23398"/>
                      <a:pt x="22966" y="19769"/>
                      <a:pt x="24242" y="14385"/>
                    </a:cubicBezTo>
                    <a:cubicBezTo>
                      <a:pt x="25715" y="8104"/>
                      <a:pt x="21823" y="1807"/>
                      <a:pt x="15541" y="318"/>
                    </a:cubicBezTo>
                    <a:cubicBezTo>
                      <a:pt x="14636" y="104"/>
                      <a:pt x="13731" y="1"/>
                      <a:pt x="128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g9d3333d5d6_0_376"/>
            <p:cNvGrpSpPr/>
            <p:nvPr/>
          </p:nvGrpSpPr>
          <p:grpSpPr>
            <a:xfrm flipH="1">
              <a:off x="-379478" y="1717813"/>
              <a:ext cx="1826152" cy="3425457"/>
              <a:chOff x="2087850" y="238125"/>
              <a:chExt cx="2790575" cy="5234500"/>
            </a:xfrm>
          </p:grpSpPr>
          <p:sp>
            <p:nvSpPr>
              <p:cNvPr id="225" name="Google Shape;225;g9d3333d5d6_0_376"/>
              <p:cNvSpPr/>
              <p:nvPr/>
            </p:nvSpPr>
            <p:spPr>
              <a:xfrm>
                <a:off x="3708975" y="1210950"/>
                <a:ext cx="584750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3390" h="24599" extrusionOk="0">
                    <a:moveTo>
                      <a:pt x="1" y="1"/>
                    </a:moveTo>
                    <a:lnTo>
                      <a:pt x="1" y="24599"/>
                    </a:lnTo>
                    <a:cubicBezTo>
                      <a:pt x="13106" y="23932"/>
                      <a:pt x="23389" y="13122"/>
                      <a:pt x="233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g9d3333d5d6_0_376"/>
              <p:cNvSpPr/>
              <p:nvPr/>
            </p:nvSpPr>
            <p:spPr>
              <a:xfrm>
                <a:off x="3708975" y="626250"/>
                <a:ext cx="1169450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46778" h="23389" extrusionOk="0">
                    <a:moveTo>
                      <a:pt x="23389" y="0"/>
                    </a:moveTo>
                    <a:cubicBezTo>
                      <a:pt x="10470" y="0"/>
                      <a:pt x="1" y="10469"/>
                      <a:pt x="1" y="23389"/>
                    </a:cubicBezTo>
                    <a:lnTo>
                      <a:pt x="46778" y="23389"/>
                    </a:lnTo>
                    <a:cubicBezTo>
                      <a:pt x="46778" y="10469"/>
                      <a:pt x="36309" y="0"/>
                      <a:pt x="233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g9d3333d5d6_0_376"/>
              <p:cNvSpPr/>
              <p:nvPr/>
            </p:nvSpPr>
            <p:spPr>
              <a:xfrm>
                <a:off x="3061850" y="594825"/>
                <a:ext cx="647150" cy="616150"/>
              </a:xfrm>
              <a:custGeom>
                <a:avLst/>
                <a:gdLst/>
                <a:ahLst/>
                <a:cxnLst/>
                <a:rect l="l" t="t" r="r" b="b"/>
                <a:pathLst>
                  <a:path w="25886" h="24646" extrusionOk="0">
                    <a:moveTo>
                      <a:pt x="0" y="1"/>
                    </a:moveTo>
                    <a:cubicBezTo>
                      <a:pt x="0" y="13603"/>
                      <a:pt x="11028" y="24646"/>
                      <a:pt x="24629" y="24646"/>
                    </a:cubicBezTo>
                    <a:cubicBezTo>
                      <a:pt x="25048" y="24646"/>
                      <a:pt x="25467" y="24630"/>
                      <a:pt x="25886" y="24615"/>
                    </a:cubicBezTo>
                    <a:lnTo>
                      <a:pt x="2588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g9d3333d5d6_0_376"/>
              <p:cNvSpPr/>
              <p:nvPr/>
            </p:nvSpPr>
            <p:spPr>
              <a:xfrm>
                <a:off x="3089775" y="1210950"/>
                <a:ext cx="619225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599" extrusionOk="0">
                    <a:moveTo>
                      <a:pt x="0" y="1"/>
                    </a:moveTo>
                    <a:lnTo>
                      <a:pt x="0" y="24599"/>
                    </a:lnTo>
                    <a:lnTo>
                      <a:pt x="24769" y="24599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g9d3333d5d6_0_376"/>
              <p:cNvSpPr/>
              <p:nvPr/>
            </p:nvSpPr>
            <p:spPr>
              <a:xfrm>
                <a:off x="2470550" y="1210950"/>
                <a:ext cx="619225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599" extrusionOk="0">
                    <a:moveTo>
                      <a:pt x="0" y="1"/>
                    </a:moveTo>
                    <a:lnTo>
                      <a:pt x="0" y="24599"/>
                    </a:lnTo>
                    <a:lnTo>
                      <a:pt x="24769" y="24599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g9d3333d5d6_0_376"/>
              <p:cNvSpPr/>
              <p:nvPr/>
            </p:nvSpPr>
            <p:spPr>
              <a:xfrm>
                <a:off x="3089775" y="1822425"/>
                <a:ext cx="619225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769" y="24769"/>
                    </a:lnTo>
                    <a:lnTo>
                      <a:pt x="24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g9d3333d5d6_0_376"/>
              <p:cNvSpPr/>
              <p:nvPr/>
            </p:nvSpPr>
            <p:spPr>
              <a:xfrm>
                <a:off x="3357700" y="2381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76" y="1"/>
                    </a:moveTo>
                    <a:cubicBezTo>
                      <a:pt x="7418" y="1"/>
                      <a:pt x="2588" y="3720"/>
                      <a:pt x="1380" y="9182"/>
                    </a:cubicBezTo>
                    <a:cubicBezTo>
                      <a:pt x="0" y="15479"/>
                      <a:pt x="3986" y="21729"/>
                      <a:pt x="10283" y="23109"/>
                    </a:cubicBezTo>
                    <a:cubicBezTo>
                      <a:pt x="11134" y="23298"/>
                      <a:pt x="11984" y="23388"/>
                      <a:pt x="12821" y="23388"/>
                    </a:cubicBezTo>
                    <a:cubicBezTo>
                      <a:pt x="18189" y="23388"/>
                      <a:pt x="23018" y="19668"/>
                      <a:pt x="24226" y="14207"/>
                    </a:cubicBezTo>
                    <a:cubicBezTo>
                      <a:pt x="25606" y="7894"/>
                      <a:pt x="21620" y="1660"/>
                      <a:pt x="15308" y="279"/>
                    </a:cubicBezTo>
                    <a:cubicBezTo>
                      <a:pt x="14459" y="91"/>
                      <a:pt x="13611" y="1"/>
                      <a:pt x="127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g9d3333d5d6_0_376"/>
              <p:cNvSpPr/>
              <p:nvPr/>
            </p:nvSpPr>
            <p:spPr>
              <a:xfrm>
                <a:off x="3088600" y="3649450"/>
                <a:ext cx="614975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89" extrusionOk="0">
                    <a:moveTo>
                      <a:pt x="0" y="0"/>
                    </a:moveTo>
                    <a:lnTo>
                      <a:pt x="0" y="23389"/>
                    </a:lnTo>
                    <a:lnTo>
                      <a:pt x="24599" y="23389"/>
                    </a:lnTo>
                    <a:cubicBezTo>
                      <a:pt x="23932" y="10283"/>
                      <a:pt x="13122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g9d3333d5d6_0_376"/>
              <p:cNvSpPr/>
              <p:nvPr/>
            </p:nvSpPr>
            <p:spPr>
              <a:xfrm>
                <a:off x="3088600" y="3064725"/>
                <a:ext cx="614975" cy="5847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90" extrusionOk="0">
                    <a:moveTo>
                      <a:pt x="0" y="1"/>
                    </a:moveTo>
                    <a:lnTo>
                      <a:pt x="0" y="23389"/>
                    </a:lnTo>
                    <a:cubicBezTo>
                      <a:pt x="13122" y="23389"/>
                      <a:pt x="23932" y="13106"/>
                      <a:pt x="245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g9d3333d5d6_0_376"/>
              <p:cNvSpPr/>
              <p:nvPr/>
            </p:nvSpPr>
            <p:spPr>
              <a:xfrm>
                <a:off x="3703550" y="2480400"/>
                <a:ext cx="615375" cy="584350"/>
              </a:xfrm>
              <a:custGeom>
                <a:avLst/>
                <a:gdLst/>
                <a:ahLst/>
                <a:cxnLst/>
                <a:rect l="l" t="t" r="r" b="b"/>
                <a:pathLst>
                  <a:path w="24615" h="23374" extrusionOk="0">
                    <a:moveTo>
                      <a:pt x="24614" y="1"/>
                    </a:moveTo>
                    <a:cubicBezTo>
                      <a:pt x="11493" y="1"/>
                      <a:pt x="668" y="10284"/>
                      <a:pt x="1" y="23374"/>
                    </a:cubicBezTo>
                    <a:lnTo>
                      <a:pt x="24614" y="23374"/>
                    </a:lnTo>
                    <a:lnTo>
                      <a:pt x="24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g9d3333d5d6_0_376"/>
              <p:cNvSpPr/>
              <p:nvPr/>
            </p:nvSpPr>
            <p:spPr>
              <a:xfrm>
                <a:off x="2503900" y="3064725"/>
                <a:ext cx="584725" cy="1169450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6778" extrusionOk="0">
                    <a:moveTo>
                      <a:pt x="23388" y="1"/>
                    </a:moveTo>
                    <a:cubicBezTo>
                      <a:pt x="10469" y="1"/>
                      <a:pt x="0" y="10470"/>
                      <a:pt x="0" y="23389"/>
                    </a:cubicBezTo>
                    <a:cubicBezTo>
                      <a:pt x="0" y="36309"/>
                      <a:pt x="10469" y="46778"/>
                      <a:pt x="23388" y="46778"/>
                    </a:cubicBezTo>
                    <a:lnTo>
                      <a:pt x="233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g9d3333d5d6_0_376"/>
              <p:cNvSpPr/>
              <p:nvPr/>
            </p:nvSpPr>
            <p:spPr>
              <a:xfrm>
                <a:off x="2472475" y="4234150"/>
                <a:ext cx="616150" cy="647175"/>
              </a:xfrm>
              <a:custGeom>
                <a:avLst/>
                <a:gdLst/>
                <a:ahLst/>
                <a:cxnLst/>
                <a:rect l="l" t="t" r="r" b="b"/>
                <a:pathLst>
                  <a:path w="24646" h="25887" extrusionOk="0">
                    <a:moveTo>
                      <a:pt x="1" y="1"/>
                    </a:moveTo>
                    <a:lnTo>
                      <a:pt x="1" y="25886"/>
                    </a:lnTo>
                    <a:cubicBezTo>
                      <a:pt x="13603" y="25886"/>
                      <a:pt x="24630" y="14859"/>
                      <a:pt x="24645" y="1257"/>
                    </a:cubicBezTo>
                    <a:cubicBezTo>
                      <a:pt x="24645" y="838"/>
                      <a:pt x="24630" y="420"/>
                      <a:pt x="246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g9d3333d5d6_0_376"/>
              <p:cNvSpPr/>
              <p:nvPr/>
            </p:nvSpPr>
            <p:spPr>
              <a:xfrm>
                <a:off x="3088600" y="4234150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599" y="24770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g9d3333d5d6_0_376"/>
              <p:cNvSpPr/>
              <p:nvPr/>
            </p:nvSpPr>
            <p:spPr>
              <a:xfrm>
                <a:off x="2472875" y="2445525"/>
                <a:ext cx="615350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614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614" y="24769"/>
                    </a:lnTo>
                    <a:lnTo>
                      <a:pt x="246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g9d3333d5d6_0_376"/>
              <p:cNvSpPr/>
              <p:nvPr/>
            </p:nvSpPr>
            <p:spPr>
              <a:xfrm>
                <a:off x="3088600" y="4853375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69"/>
                    </a:lnTo>
                    <a:lnTo>
                      <a:pt x="24599" y="24769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g9d3333d5d6_0_376"/>
              <p:cNvSpPr/>
              <p:nvPr/>
            </p:nvSpPr>
            <p:spPr>
              <a:xfrm>
                <a:off x="3700075" y="4234150"/>
                <a:ext cx="61922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769" y="24770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g9d3333d5d6_0_376"/>
              <p:cNvSpPr/>
              <p:nvPr/>
            </p:nvSpPr>
            <p:spPr>
              <a:xfrm>
                <a:off x="2087850" y="39732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86" y="0"/>
                    </a:moveTo>
                    <a:cubicBezTo>
                      <a:pt x="7418" y="0"/>
                      <a:pt x="2588" y="3720"/>
                      <a:pt x="1381" y="9182"/>
                    </a:cubicBezTo>
                    <a:cubicBezTo>
                      <a:pt x="0" y="15494"/>
                      <a:pt x="3986" y="21729"/>
                      <a:pt x="10299" y="23109"/>
                    </a:cubicBezTo>
                    <a:cubicBezTo>
                      <a:pt x="11148" y="23297"/>
                      <a:pt x="11996" y="23388"/>
                      <a:pt x="12831" y="23388"/>
                    </a:cubicBezTo>
                    <a:cubicBezTo>
                      <a:pt x="18189" y="23388"/>
                      <a:pt x="23019" y="19668"/>
                      <a:pt x="24226" y="14207"/>
                    </a:cubicBezTo>
                    <a:cubicBezTo>
                      <a:pt x="25607" y="7910"/>
                      <a:pt x="21621" y="1659"/>
                      <a:pt x="15324" y="279"/>
                    </a:cubicBezTo>
                    <a:cubicBezTo>
                      <a:pt x="14473" y="91"/>
                      <a:pt x="13623" y="0"/>
                      <a:pt x="12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g9d3333d5d6_0_376"/>
              <p:cNvSpPr/>
              <p:nvPr/>
            </p:nvSpPr>
            <p:spPr>
              <a:xfrm>
                <a:off x="3316975" y="3145975"/>
                <a:ext cx="642900" cy="584950"/>
              </a:xfrm>
              <a:custGeom>
                <a:avLst/>
                <a:gdLst/>
                <a:ahLst/>
                <a:cxnLst/>
                <a:rect l="l" t="t" r="r" b="b"/>
                <a:pathLst>
                  <a:path w="25716" h="23398" extrusionOk="0">
                    <a:moveTo>
                      <a:pt x="12840" y="1"/>
                    </a:moveTo>
                    <a:cubicBezTo>
                      <a:pt x="7545" y="1"/>
                      <a:pt x="2748" y="3629"/>
                      <a:pt x="1474" y="9019"/>
                    </a:cubicBezTo>
                    <a:cubicBezTo>
                      <a:pt x="1" y="15300"/>
                      <a:pt x="3894" y="21597"/>
                      <a:pt x="10175" y="23086"/>
                    </a:cubicBezTo>
                    <a:cubicBezTo>
                      <a:pt x="11073" y="23297"/>
                      <a:pt x="11971" y="23398"/>
                      <a:pt x="12856" y="23398"/>
                    </a:cubicBezTo>
                    <a:cubicBezTo>
                      <a:pt x="18158" y="23398"/>
                      <a:pt x="22966" y="19769"/>
                      <a:pt x="24242" y="14385"/>
                    </a:cubicBezTo>
                    <a:cubicBezTo>
                      <a:pt x="25715" y="8104"/>
                      <a:pt x="21823" y="1807"/>
                      <a:pt x="15541" y="318"/>
                    </a:cubicBezTo>
                    <a:cubicBezTo>
                      <a:pt x="14636" y="104"/>
                      <a:pt x="13731" y="1"/>
                      <a:pt x="128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9d3333d5d6_0_41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g9d3333d5d6_0_412"/>
          <p:cNvSpPr txBox="1">
            <a:spLocks noGrp="1"/>
          </p:cNvSpPr>
          <p:nvPr>
            <p:ph type="body" idx="1"/>
          </p:nvPr>
        </p:nvSpPr>
        <p:spPr>
          <a:xfrm>
            <a:off x="720000" y="2373900"/>
            <a:ext cx="3999900" cy="20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Char char="●"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●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●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04800" algn="r" rtl="0">
              <a:spcBef>
                <a:spcPts val="1600"/>
              </a:spcBef>
              <a:spcAft>
                <a:spcPts val="160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46" name="Google Shape;246;g9d3333d5d6_0_412"/>
          <p:cNvSpPr txBox="1">
            <a:spLocks noGrp="1"/>
          </p:cNvSpPr>
          <p:nvPr>
            <p:ph type="body" idx="2"/>
          </p:nvPr>
        </p:nvSpPr>
        <p:spPr>
          <a:xfrm>
            <a:off x="4719900" y="2373900"/>
            <a:ext cx="3999900" cy="20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Char char="●"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●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●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04800" algn="r" rtl="0">
              <a:spcBef>
                <a:spcPts val="1600"/>
              </a:spcBef>
              <a:spcAft>
                <a:spcPts val="160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47" name="Google Shape;247;g9d3333d5d6_0_4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8" name="Google Shape;248;g9d3333d5d6_0_412"/>
          <p:cNvSpPr txBox="1">
            <a:spLocks noGrp="1"/>
          </p:cNvSpPr>
          <p:nvPr>
            <p:ph type="subTitle" idx="3"/>
          </p:nvPr>
        </p:nvSpPr>
        <p:spPr>
          <a:xfrm>
            <a:off x="720000" y="1893900"/>
            <a:ext cx="39999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49" name="Google Shape;249;g9d3333d5d6_0_412"/>
          <p:cNvSpPr txBox="1">
            <a:spLocks noGrp="1"/>
          </p:cNvSpPr>
          <p:nvPr>
            <p:ph type="subTitle" idx="4"/>
          </p:nvPr>
        </p:nvSpPr>
        <p:spPr>
          <a:xfrm>
            <a:off x="4719900" y="1893900"/>
            <a:ext cx="39999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9d3333d5d6_0_419"/>
          <p:cNvSpPr txBox="1">
            <a:spLocks noGrp="1"/>
          </p:cNvSpPr>
          <p:nvPr>
            <p:ph type="title"/>
          </p:nvPr>
        </p:nvSpPr>
        <p:spPr>
          <a:xfrm>
            <a:off x="713225" y="5400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g9d3333d5d6_0_4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9d3333d5d6_0_42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5" name="Google Shape;255;g9d3333d5d6_0_422"/>
          <p:cNvSpPr txBox="1">
            <a:spLocks noGrp="1"/>
          </p:cNvSpPr>
          <p:nvPr>
            <p:ph type="body" idx="1"/>
          </p:nvPr>
        </p:nvSpPr>
        <p:spPr>
          <a:xfrm>
            <a:off x="5664450" y="13740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6" name="Google Shape;256;g9d3333d5d6_0_4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9d3333d5d6_0_426"/>
          <p:cNvSpPr txBox="1">
            <a:spLocks noGrp="1"/>
          </p:cNvSpPr>
          <p:nvPr>
            <p:ph type="title"/>
          </p:nvPr>
        </p:nvSpPr>
        <p:spPr>
          <a:xfrm>
            <a:off x="4539536" y="1458049"/>
            <a:ext cx="3900600" cy="14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259" name="Google Shape;259;g9d3333d5d6_0_4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0" name="Google Shape;260;g9d3333d5d6_0_426"/>
          <p:cNvGrpSpPr/>
          <p:nvPr/>
        </p:nvGrpSpPr>
        <p:grpSpPr>
          <a:xfrm>
            <a:off x="-6" y="117"/>
            <a:ext cx="3791638" cy="5143274"/>
            <a:chOff x="1852675" y="238125"/>
            <a:chExt cx="3862318" cy="5239150"/>
          </a:xfrm>
        </p:grpSpPr>
        <p:sp>
          <p:nvSpPr>
            <p:cNvPr id="261" name="Google Shape;261;g9d3333d5d6_0_426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g9d3333d5d6_0_426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g9d3333d5d6_0_426"/>
            <p:cNvSpPr/>
            <p:nvPr/>
          </p:nvSpPr>
          <p:spPr>
            <a:xfrm>
              <a:off x="4648950" y="2982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42594" y="0"/>
                  </a:moveTo>
                  <a:cubicBezTo>
                    <a:pt x="19774" y="0"/>
                    <a:pt x="1140" y="17931"/>
                    <a:pt x="0" y="40470"/>
                  </a:cubicBezTo>
                  <a:lnTo>
                    <a:pt x="42594" y="40470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g9d3333d5d6_0_426"/>
            <p:cNvSpPr/>
            <p:nvPr/>
          </p:nvSpPr>
          <p:spPr>
            <a:xfrm>
              <a:off x="2572350" y="1310000"/>
              <a:ext cx="1011775" cy="2023525"/>
            </a:xfrm>
            <a:custGeom>
              <a:avLst/>
              <a:gdLst/>
              <a:ahLst/>
              <a:cxnLst/>
              <a:rect l="l" t="t" r="r" b="b"/>
              <a:pathLst>
                <a:path w="40471" h="80941" extrusionOk="0">
                  <a:moveTo>
                    <a:pt x="40470" y="0"/>
                  </a:moveTo>
                  <a:cubicBezTo>
                    <a:pt x="18119" y="0"/>
                    <a:pt x="0" y="18119"/>
                    <a:pt x="0" y="40470"/>
                  </a:cubicBezTo>
                  <a:cubicBezTo>
                    <a:pt x="0" y="62822"/>
                    <a:pt x="18119" y="80940"/>
                    <a:pt x="40470" y="80940"/>
                  </a:cubicBezTo>
                  <a:lnTo>
                    <a:pt x="404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g9d3333d5d6_0_426"/>
            <p:cNvSpPr/>
            <p:nvPr/>
          </p:nvSpPr>
          <p:spPr>
            <a:xfrm>
              <a:off x="2518075" y="3333500"/>
              <a:ext cx="1066050" cy="1120700"/>
            </a:xfrm>
            <a:custGeom>
              <a:avLst/>
              <a:gdLst/>
              <a:ahLst/>
              <a:cxnLst/>
              <a:rect l="l" t="t" r="r" b="b"/>
              <a:pathLst>
                <a:path w="42642" h="44828" extrusionOk="0">
                  <a:moveTo>
                    <a:pt x="0" y="0"/>
                  </a:moveTo>
                  <a:lnTo>
                    <a:pt x="0" y="44828"/>
                  </a:lnTo>
                  <a:cubicBezTo>
                    <a:pt x="23554" y="44828"/>
                    <a:pt x="42641" y="25725"/>
                    <a:pt x="42641" y="2171"/>
                  </a:cubicBezTo>
                  <a:cubicBezTo>
                    <a:pt x="42641" y="1453"/>
                    <a:pt x="42626" y="71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g9d3333d5d6_0_426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g9d3333d5d6_0_426"/>
            <p:cNvSpPr/>
            <p:nvPr/>
          </p:nvSpPr>
          <p:spPr>
            <a:xfrm>
              <a:off x="2518850" y="23812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5" y="42875"/>
                  </a:lnTo>
                  <a:lnTo>
                    <a:pt x="425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g9d3333d5d6_0_426"/>
            <p:cNvSpPr/>
            <p:nvPr/>
          </p:nvSpPr>
          <p:spPr>
            <a:xfrm>
              <a:off x="3584100" y="440537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6"/>
                  </a:lnTo>
                  <a:lnTo>
                    <a:pt x="42594" y="42876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g9d3333d5d6_0_426"/>
            <p:cNvSpPr/>
            <p:nvPr/>
          </p:nvSpPr>
          <p:spPr>
            <a:xfrm>
              <a:off x="4648954" y="3333503"/>
              <a:ext cx="1066039" cy="1071900"/>
            </a:xfrm>
            <a:custGeom>
              <a:avLst/>
              <a:gdLst/>
              <a:ahLst/>
              <a:cxnLst/>
              <a:rect l="l" t="t" r="r" b="b"/>
              <a:pathLst>
                <a:path w="31958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31958" y="42875"/>
                  </a:lnTo>
                  <a:lnTo>
                    <a:pt x="31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g9d3333d5d6_0_426"/>
            <p:cNvSpPr/>
            <p:nvPr/>
          </p:nvSpPr>
          <p:spPr>
            <a:xfrm>
              <a:off x="1852675" y="2881975"/>
              <a:ext cx="1108225" cy="1012125"/>
            </a:xfrm>
            <a:custGeom>
              <a:avLst/>
              <a:gdLst/>
              <a:ahLst/>
              <a:cxnLst/>
              <a:rect l="l" t="t" r="r" b="b"/>
              <a:pathLst>
                <a:path w="44329" h="40485" extrusionOk="0">
                  <a:moveTo>
                    <a:pt x="22149" y="0"/>
                  </a:moveTo>
                  <a:cubicBezTo>
                    <a:pt x="12850" y="0"/>
                    <a:pt x="4474" y="6433"/>
                    <a:pt x="2391" y="15890"/>
                  </a:cubicBezTo>
                  <a:cubicBezTo>
                    <a:pt x="1" y="26808"/>
                    <a:pt x="6889" y="37601"/>
                    <a:pt x="17807" y="40006"/>
                  </a:cubicBezTo>
                  <a:cubicBezTo>
                    <a:pt x="19273" y="40329"/>
                    <a:pt x="20738" y="40485"/>
                    <a:pt x="22180" y="40485"/>
                  </a:cubicBezTo>
                  <a:cubicBezTo>
                    <a:pt x="31473" y="40485"/>
                    <a:pt x="39841" y="34041"/>
                    <a:pt x="41923" y="24590"/>
                  </a:cubicBezTo>
                  <a:cubicBezTo>
                    <a:pt x="44329" y="13672"/>
                    <a:pt x="37425" y="2879"/>
                    <a:pt x="26507" y="474"/>
                  </a:cubicBezTo>
                  <a:cubicBezTo>
                    <a:pt x="25045" y="154"/>
                    <a:pt x="23586" y="0"/>
                    <a:pt x="22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g9d3333d5d6_0_426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" name="Google Shape;272;g9d3333d5d6_0_426"/>
          <p:cNvSpPr txBox="1">
            <a:spLocks noGrp="1"/>
          </p:cNvSpPr>
          <p:nvPr>
            <p:ph type="subTitle" idx="1"/>
          </p:nvPr>
        </p:nvSpPr>
        <p:spPr>
          <a:xfrm>
            <a:off x="4539800" y="2571874"/>
            <a:ext cx="39006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9d3333d5d6_0_44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5" name="Google Shape;275;g9d3333d5d6_0_44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6" name="Google Shape;276;g9d3333d5d6_0_44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7" name="Google Shape;277;g9d3333d5d6_0_4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17"/>
          <p:cNvGrpSpPr/>
          <p:nvPr/>
        </p:nvGrpSpPr>
        <p:grpSpPr>
          <a:xfrm>
            <a:off x="-9402" y="-12370"/>
            <a:ext cx="2513983" cy="5157246"/>
            <a:chOff x="3584100" y="1310000"/>
            <a:chExt cx="1508450" cy="3095400"/>
          </a:xfrm>
        </p:grpSpPr>
        <p:sp>
          <p:nvSpPr>
            <p:cNvPr id="29" name="Google Shape;29;p17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17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17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7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" name="Google Shape;33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title" idx="2"/>
          </p:nvPr>
        </p:nvSpPr>
        <p:spPr>
          <a:xfrm>
            <a:off x="7398300" y="1353275"/>
            <a:ext cx="1074000" cy="9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subTitle" idx="1"/>
          </p:nvPr>
        </p:nvSpPr>
        <p:spPr>
          <a:xfrm>
            <a:off x="3370248" y="1849775"/>
            <a:ext cx="40281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title" idx="3"/>
          </p:nvPr>
        </p:nvSpPr>
        <p:spPr>
          <a:xfrm>
            <a:off x="3370248" y="1344406"/>
            <a:ext cx="4028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accen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title" idx="4"/>
          </p:nvPr>
        </p:nvSpPr>
        <p:spPr>
          <a:xfrm>
            <a:off x="7398300" y="2379650"/>
            <a:ext cx="1074000" cy="9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subTitle" idx="5"/>
          </p:nvPr>
        </p:nvSpPr>
        <p:spPr>
          <a:xfrm>
            <a:off x="3370248" y="2876150"/>
            <a:ext cx="40281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title" idx="6"/>
          </p:nvPr>
        </p:nvSpPr>
        <p:spPr>
          <a:xfrm>
            <a:off x="3370248" y="2370781"/>
            <a:ext cx="4028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accen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title" idx="7"/>
          </p:nvPr>
        </p:nvSpPr>
        <p:spPr>
          <a:xfrm>
            <a:off x="7398300" y="3406025"/>
            <a:ext cx="1074000" cy="9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subTitle" idx="8"/>
          </p:nvPr>
        </p:nvSpPr>
        <p:spPr>
          <a:xfrm>
            <a:off x="3370248" y="3902525"/>
            <a:ext cx="40281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title" idx="9"/>
          </p:nvPr>
        </p:nvSpPr>
        <p:spPr>
          <a:xfrm>
            <a:off x="3370248" y="3397156"/>
            <a:ext cx="4028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accen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9d3333d5d6_0_447"/>
          <p:cNvSpPr txBox="1">
            <a:spLocks noGrp="1"/>
          </p:cNvSpPr>
          <p:nvPr>
            <p:ph type="body" idx="1"/>
          </p:nvPr>
        </p:nvSpPr>
        <p:spPr>
          <a:xfrm>
            <a:off x="2953050" y="3206800"/>
            <a:ext cx="49620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Roboto Medium"/>
              <a:buNone/>
              <a:defRPr sz="2800">
                <a:solidFill>
                  <a:schemeClr val="accent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endParaRPr/>
          </a:p>
        </p:txBody>
      </p:sp>
      <p:sp>
        <p:nvSpPr>
          <p:cNvPr id="280" name="Google Shape;280;g9d3333d5d6_0_4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1" name="Google Shape;281;g9d3333d5d6_0_447"/>
          <p:cNvSpPr txBox="1">
            <a:spLocks noGrp="1"/>
          </p:cNvSpPr>
          <p:nvPr>
            <p:ph type="subTitle" idx="2"/>
          </p:nvPr>
        </p:nvSpPr>
        <p:spPr>
          <a:xfrm>
            <a:off x="2953000" y="1280300"/>
            <a:ext cx="4962000" cy="192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28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28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28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28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28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28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28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2800"/>
            </a:lvl9pPr>
          </a:lstStyle>
          <a:p>
            <a:endParaRPr/>
          </a:p>
        </p:txBody>
      </p:sp>
      <p:grpSp>
        <p:nvGrpSpPr>
          <p:cNvPr id="282" name="Google Shape;282;g9d3333d5d6_0_447"/>
          <p:cNvGrpSpPr/>
          <p:nvPr/>
        </p:nvGrpSpPr>
        <p:grpSpPr>
          <a:xfrm rot="10800000">
            <a:off x="-88820" y="-938226"/>
            <a:ext cx="2880960" cy="6081714"/>
            <a:chOff x="1852675" y="238125"/>
            <a:chExt cx="1731450" cy="3655975"/>
          </a:xfrm>
        </p:grpSpPr>
        <p:sp>
          <p:nvSpPr>
            <p:cNvPr id="283" name="Google Shape;283;g9d3333d5d6_0_447"/>
            <p:cNvSpPr/>
            <p:nvPr/>
          </p:nvSpPr>
          <p:spPr>
            <a:xfrm>
              <a:off x="2572350" y="1310000"/>
              <a:ext cx="1011775" cy="2023525"/>
            </a:xfrm>
            <a:custGeom>
              <a:avLst/>
              <a:gdLst/>
              <a:ahLst/>
              <a:cxnLst/>
              <a:rect l="l" t="t" r="r" b="b"/>
              <a:pathLst>
                <a:path w="40471" h="80941" extrusionOk="0">
                  <a:moveTo>
                    <a:pt x="40470" y="0"/>
                  </a:moveTo>
                  <a:cubicBezTo>
                    <a:pt x="18119" y="0"/>
                    <a:pt x="0" y="18119"/>
                    <a:pt x="0" y="40470"/>
                  </a:cubicBezTo>
                  <a:cubicBezTo>
                    <a:pt x="0" y="62822"/>
                    <a:pt x="18119" y="80940"/>
                    <a:pt x="40470" y="80940"/>
                  </a:cubicBezTo>
                  <a:lnTo>
                    <a:pt x="404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g9d3333d5d6_0_447"/>
            <p:cNvSpPr/>
            <p:nvPr/>
          </p:nvSpPr>
          <p:spPr>
            <a:xfrm>
              <a:off x="2518850" y="23812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5" y="42875"/>
                  </a:lnTo>
                  <a:lnTo>
                    <a:pt x="425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g9d3333d5d6_0_447"/>
            <p:cNvSpPr/>
            <p:nvPr/>
          </p:nvSpPr>
          <p:spPr>
            <a:xfrm>
              <a:off x="1852675" y="2881975"/>
              <a:ext cx="1108225" cy="1012125"/>
            </a:xfrm>
            <a:custGeom>
              <a:avLst/>
              <a:gdLst/>
              <a:ahLst/>
              <a:cxnLst/>
              <a:rect l="l" t="t" r="r" b="b"/>
              <a:pathLst>
                <a:path w="44329" h="40485" extrusionOk="0">
                  <a:moveTo>
                    <a:pt x="22149" y="0"/>
                  </a:moveTo>
                  <a:cubicBezTo>
                    <a:pt x="12850" y="0"/>
                    <a:pt x="4474" y="6433"/>
                    <a:pt x="2391" y="15890"/>
                  </a:cubicBezTo>
                  <a:cubicBezTo>
                    <a:pt x="1" y="26808"/>
                    <a:pt x="6889" y="37601"/>
                    <a:pt x="17807" y="40006"/>
                  </a:cubicBezTo>
                  <a:cubicBezTo>
                    <a:pt x="19273" y="40329"/>
                    <a:pt x="20738" y="40485"/>
                    <a:pt x="22180" y="40485"/>
                  </a:cubicBezTo>
                  <a:cubicBezTo>
                    <a:pt x="31473" y="40485"/>
                    <a:pt x="39841" y="34041"/>
                    <a:pt x="41923" y="24590"/>
                  </a:cubicBezTo>
                  <a:cubicBezTo>
                    <a:pt x="44329" y="13672"/>
                    <a:pt x="37425" y="2879"/>
                    <a:pt x="26507" y="474"/>
                  </a:cubicBezTo>
                  <a:cubicBezTo>
                    <a:pt x="25045" y="154"/>
                    <a:pt x="23586" y="0"/>
                    <a:pt x="22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9d3333d5d6_0_455"/>
          <p:cNvSpPr txBox="1">
            <a:spLocks noGrp="1"/>
          </p:cNvSpPr>
          <p:nvPr>
            <p:ph type="title" hasCustomPrompt="1"/>
          </p:nvPr>
        </p:nvSpPr>
        <p:spPr>
          <a:xfrm>
            <a:off x="720000" y="1106125"/>
            <a:ext cx="7752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8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8" name="Google Shape;288;g9d3333d5d6_0_455"/>
          <p:cNvSpPr txBox="1">
            <a:spLocks noGrp="1"/>
          </p:cNvSpPr>
          <p:nvPr>
            <p:ph type="body" idx="1"/>
          </p:nvPr>
        </p:nvSpPr>
        <p:spPr>
          <a:xfrm>
            <a:off x="720000" y="3152225"/>
            <a:ext cx="7752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9" name="Google Shape;289;g9d3333d5d6_0_4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0" name="Google Shape;290;g9d3333d5d6_0_455"/>
          <p:cNvGrpSpPr/>
          <p:nvPr/>
        </p:nvGrpSpPr>
        <p:grpSpPr>
          <a:xfrm>
            <a:off x="-9402" y="-12370"/>
            <a:ext cx="2513983" cy="5157246"/>
            <a:chOff x="3584100" y="1310000"/>
            <a:chExt cx="1508450" cy="3095400"/>
          </a:xfrm>
        </p:grpSpPr>
        <p:sp>
          <p:nvSpPr>
            <p:cNvPr id="291" name="Google Shape;291;g9d3333d5d6_0_455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g9d3333d5d6_0_455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g9d3333d5d6_0_455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g9d3333d5d6_0_455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" name="Google Shape;295;g9d3333d5d6_0_455"/>
          <p:cNvSpPr txBox="1"/>
          <p:nvPr/>
        </p:nvSpPr>
        <p:spPr>
          <a:xfrm>
            <a:off x="4682825" y="2497275"/>
            <a:ext cx="5985300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9d3333d5d6_0_4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g9d3333d5d6_0_467"/>
          <p:cNvGrpSpPr/>
          <p:nvPr/>
        </p:nvGrpSpPr>
        <p:grpSpPr>
          <a:xfrm>
            <a:off x="-9402" y="-12370"/>
            <a:ext cx="2513983" cy="5157246"/>
            <a:chOff x="3584100" y="1310000"/>
            <a:chExt cx="1508450" cy="3095400"/>
          </a:xfrm>
        </p:grpSpPr>
        <p:sp>
          <p:nvSpPr>
            <p:cNvPr id="300" name="Google Shape;300;g9d3333d5d6_0_467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g9d3333d5d6_0_467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g9d3333d5d6_0_467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g9d3333d5d6_0_467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g9d3333d5d6_0_46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g9d3333d5d6_0_467"/>
          <p:cNvSpPr txBox="1">
            <a:spLocks noGrp="1"/>
          </p:cNvSpPr>
          <p:nvPr>
            <p:ph type="title" idx="2" hasCustomPrompt="1"/>
          </p:nvPr>
        </p:nvSpPr>
        <p:spPr>
          <a:xfrm>
            <a:off x="7398300" y="1353275"/>
            <a:ext cx="1074000" cy="9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6" name="Google Shape;306;g9d3333d5d6_0_467"/>
          <p:cNvSpPr txBox="1">
            <a:spLocks noGrp="1"/>
          </p:cNvSpPr>
          <p:nvPr>
            <p:ph type="subTitle" idx="1"/>
          </p:nvPr>
        </p:nvSpPr>
        <p:spPr>
          <a:xfrm>
            <a:off x="3370248" y="1849775"/>
            <a:ext cx="40281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07" name="Google Shape;307;g9d3333d5d6_0_467"/>
          <p:cNvSpPr txBox="1">
            <a:spLocks noGrp="1"/>
          </p:cNvSpPr>
          <p:nvPr>
            <p:ph type="title" idx="3"/>
          </p:nvPr>
        </p:nvSpPr>
        <p:spPr>
          <a:xfrm>
            <a:off x="3370248" y="1344406"/>
            <a:ext cx="4028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g9d3333d5d6_0_467"/>
          <p:cNvSpPr txBox="1">
            <a:spLocks noGrp="1"/>
          </p:cNvSpPr>
          <p:nvPr>
            <p:ph type="title" idx="4" hasCustomPrompt="1"/>
          </p:nvPr>
        </p:nvSpPr>
        <p:spPr>
          <a:xfrm>
            <a:off x="7398300" y="2379650"/>
            <a:ext cx="1074000" cy="9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9" name="Google Shape;309;g9d3333d5d6_0_467"/>
          <p:cNvSpPr txBox="1">
            <a:spLocks noGrp="1"/>
          </p:cNvSpPr>
          <p:nvPr>
            <p:ph type="subTitle" idx="5"/>
          </p:nvPr>
        </p:nvSpPr>
        <p:spPr>
          <a:xfrm>
            <a:off x="3370248" y="2876150"/>
            <a:ext cx="40281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10" name="Google Shape;310;g9d3333d5d6_0_467"/>
          <p:cNvSpPr txBox="1">
            <a:spLocks noGrp="1"/>
          </p:cNvSpPr>
          <p:nvPr>
            <p:ph type="title" idx="6"/>
          </p:nvPr>
        </p:nvSpPr>
        <p:spPr>
          <a:xfrm>
            <a:off x="3370248" y="2370781"/>
            <a:ext cx="4028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11" name="Google Shape;311;g9d3333d5d6_0_467"/>
          <p:cNvSpPr txBox="1">
            <a:spLocks noGrp="1"/>
          </p:cNvSpPr>
          <p:nvPr>
            <p:ph type="title" idx="7" hasCustomPrompt="1"/>
          </p:nvPr>
        </p:nvSpPr>
        <p:spPr>
          <a:xfrm>
            <a:off x="7398300" y="3406025"/>
            <a:ext cx="1074000" cy="9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2" name="Google Shape;312;g9d3333d5d6_0_467"/>
          <p:cNvSpPr txBox="1">
            <a:spLocks noGrp="1"/>
          </p:cNvSpPr>
          <p:nvPr>
            <p:ph type="subTitle" idx="8"/>
          </p:nvPr>
        </p:nvSpPr>
        <p:spPr>
          <a:xfrm>
            <a:off x="3370248" y="3902525"/>
            <a:ext cx="40281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13" name="Google Shape;313;g9d3333d5d6_0_467"/>
          <p:cNvSpPr txBox="1">
            <a:spLocks noGrp="1"/>
          </p:cNvSpPr>
          <p:nvPr>
            <p:ph type="title" idx="9"/>
          </p:nvPr>
        </p:nvSpPr>
        <p:spPr>
          <a:xfrm>
            <a:off x="3370248" y="3397156"/>
            <a:ext cx="4028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9d3333d5d6_0_483"/>
          <p:cNvSpPr txBox="1">
            <a:spLocks noGrp="1"/>
          </p:cNvSpPr>
          <p:nvPr>
            <p:ph type="title"/>
          </p:nvPr>
        </p:nvSpPr>
        <p:spPr>
          <a:xfrm>
            <a:off x="3331620" y="539500"/>
            <a:ext cx="5148600" cy="11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g9d3333d5d6_0_483"/>
          <p:cNvSpPr txBox="1">
            <a:spLocks noGrp="1"/>
          </p:cNvSpPr>
          <p:nvPr>
            <p:ph type="subTitle" idx="1"/>
          </p:nvPr>
        </p:nvSpPr>
        <p:spPr>
          <a:xfrm>
            <a:off x="3331670" y="1564700"/>
            <a:ext cx="51486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grpSp>
        <p:nvGrpSpPr>
          <p:cNvPr id="317" name="Google Shape;317;g9d3333d5d6_0_483"/>
          <p:cNvGrpSpPr/>
          <p:nvPr/>
        </p:nvGrpSpPr>
        <p:grpSpPr>
          <a:xfrm>
            <a:off x="-484103" y="-480394"/>
            <a:ext cx="4160979" cy="5666561"/>
            <a:chOff x="2087850" y="238125"/>
            <a:chExt cx="3409800" cy="4643200"/>
          </a:xfrm>
        </p:grpSpPr>
        <p:sp>
          <p:nvSpPr>
            <p:cNvPr id="318" name="Google Shape;318;g9d3333d5d6_0_483"/>
            <p:cNvSpPr/>
            <p:nvPr/>
          </p:nvSpPr>
          <p:spPr>
            <a:xfrm>
              <a:off x="3708975" y="1210950"/>
              <a:ext cx="584750" cy="614975"/>
            </a:xfrm>
            <a:custGeom>
              <a:avLst/>
              <a:gdLst/>
              <a:ahLst/>
              <a:cxnLst/>
              <a:rect l="l" t="t" r="r" b="b"/>
              <a:pathLst>
                <a:path w="23390" h="24599" extrusionOk="0">
                  <a:moveTo>
                    <a:pt x="1" y="1"/>
                  </a:moveTo>
                  <a:lnTo>
                    <a:pt x="1" y="24599"/>
                  </a:lnTo>
                  <a:cubicBezTo>
                    <a:pt x="13106" y="23932"/>
                    <a:pt x="23389" y="13122"/>
                    <a:pt x="23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g9d3333d5d6_0_483"/>
            <p:cNvSpPr/>
            <p:nvPr/>
          </p:nvSpPr>
          <p:spPr>
            <a:xfrm>
              <a:off x="4293700" y="1210950"/>
              <a:ext cx="584725" cy="614975"/>
            </a:xfrm>
            <a:custGeom>
              <a:avLst/>
              <a:gdLst/>
              <a:ahLst/>
              <a:cxnLst/>
              <a:rect l="l" t="t" r="r" b="b"/>
              <a:pathLst>
                <a:path w="23389" h="24599" extrusionOk="0">
                  <a:moveTo>
                    <a:pt x="0" y="1"/>
                  </a:moveTo>
                  <a:cubicBezTo>
                    <a:pt x="0" y="13122"/>
                    <a:pt x="10283" y="23932"/>
                    <a:pt x="23389" y="24599"/>
                  </a:cubicBezTo>
                  <a:lnTo>
                    <a:pt x="233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g9d3333d5d6_0_483"/>
            <p:cNvSpPr/>
            <p:nvPr/>
          </p:nvSpPr>
          <p:spPr>
            <a:xfrm>
              <a:off x="4878400" y="1825900"/>
              <a:ext cx="584350" cy="615375"/>
            </a:xfrm>
            <a:custGeom>
              <a:avLst/>
              <a:gdLst/>
              <a:ahLst/>
              <a:cxnLst/>
              <a:rect l="l" t="t" r="r" b="b"/>
              <a:pathLst>
                <a:path w="23374" h="24615" extrusionOk="0">
                  <a:moveTo>
                    <a:pt x="1" y="1"/>
                  </a:moveTo>
                  <a:lnTo>
                    <a:pt x="1" y="24614"/>
                  </a:lnTo>
                  <a:lnTo>
                    <a:pt x="23373" y="24614"/>
                  </a:lnTo>
                  <a:cubicBezTo>
                    <a:pt x="23373" y="11493"/>
                    <a:pt x="13106" y="68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g9d3333d5d6_0_483"/>
            <p:cNvSpPr/>
            <p:nvPr/>
          </p:nvSpPr>
          <p:spPr>
            <a:xfrm>
              <a:off x="3708975" y="626250"/>
              <a:ext cx="1169450" cy="584725"/>
            </a:xfrm>
            <a:custGeom>
              <a:avLst/>
              <a:gdLst/>
              <a:ahLst/>
              <a:cxnLst/>
              <a:rect l="l" t="t" r="r" b="b"/>
              <a:pathLst>
                <a:path w="46778" h="23389" extrusionOk="0">
                  <a:moveTo>
                    <a:pt x="23389" y="0"/>
                  </a:moveTo>
                  <a:cubicBezTo>
                    <a:pt x="10470" y="0"/>
                    <a:pt x="1" y="10469"/>
                    <a:pt x="1" y="23389"/>
                  </a:cubicBezTo>
                  <a:lnTo>
                    <a:pt x="46778" y="23389"/>
                  </a:lnTo>
                  <a:cubicBezTo>
                    <a:pt x="46778" y="10469"/>
                    <a:pt x="36309" y="0"/>
                    <a:pt x="233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g9d3333d5d6_0_483"/>
            <p:cNvSpPr/>
            <p:nvPr/>
          </p:nvSpPr>
          <p:spPr>
            <a:xfrm>
              <a:off x="3061850" y="594825"/>
              <a:ext cx="647150" cy="616150"/>
            </a:xfrm>
            <a:custGeom>
              <a:avLst/>
              <a:gdLst/>
              <a:ahLst/>
              <a:cxnLst/>
              <a:rect l="l" t="t" r="r" b="b"/>
              <a:pathLst>
                <a:path w="25886" h="24646" extrusionOk="0">
                  <a:moveTo>
                    <a:pt x="0" y="1"/>
                  </a:moveTo>
                  <a:cubicBezTo>
                    <a:pt x="0" y="13603"/>
                    <a:pt x="11028" y="24646"/>
                    <a:pt x="24629" y="24646"/>
                  </a:cubicBezTo>
                  <a:cubicBezTo>
                    <a:pt x="25048" y="24646"/>
                    <a:pt x="25467" y="24630"/>
                    <a:pt x="25886" y="24615"/>
                  </a:cubicBezTo>
                  <a:lnTo>
                    <a:pt x="25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g9d3333d5d6_0_483"/>
            <p:cNvSpPr/>
            <p:nvPr/>
          </p:nvSpPr>
          <p:spPr>
            <a:xfrm>
              <a:off x="3089775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g9d3333d5d6_0_483"/>
            <p:cNvSpPr/>
            <p:nvPr/>
          </p:nvSpPr>
          <p:spPr>
            <a:xfrm>
              <a:off x="4878400" y="595225"/>
              <a:ext cx="619250" cy="615375"/>
            </a:xfrm>
            <a:custGeom>
              <a:avLst/>
              <a:gdLst/>
              <a:ahLst/>
              <a:cxnLst/>
              <a:rect l="l" t="t" r="r" b="b"/>
              <a:pathLst>
                <a:path w="24770" h="24615" extrusionOk="0">
                  <a:moveTo>
                    <a:pt x="1" y="0"/>
                  </a:moveTo>
                  <a:lnTo>
                    <a:pt x="1" y="24614"/>
                  </a:lnTo>
                  <a:lnTo>
                    <a:pt x="24769" y="24614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g9d3333d5d6_0_483"/>
            <p:cNvSpPr/>
            <p:nvPr/>
          </p:nvSpPr>
          <p:spPr>
            <a:xfrm>
              <a:off x="2470550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g9d3333d5d6_0_483"/>
            <p:cNvSpPr/>
            <p:nvPr/>
          </p:nvSpPr>
          <p:spPr>
            <a:xfrm>
              <a:off x="3089775" y="1822425"/>
              <a:ext cx="619225" cy="619225"/>
            </a:xfrm>
            <a:custGeom>
              <a:avLst/>
              <a:gdLst/>
              <a:ahLst/>
              <a:cxnLst/>
              <a:rect l="l" t="t" r="r" b="b"/>
              <a:pathLst>
                <a:path w="24769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769" y="24769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g9d3333d5d6_0_483"/>
            <p:cNvSpPr/>
            <p:nvPr/>
          </p:nvSpPr>
          <p:spPr>
            <a:xfrm>
              <a:off x="3357700" y="2381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76" y="1"/>
                  </a:moveTo>
                  <a:cubicBezTo>
                    <a:pt x="7418" y="1"/>
                    <a:pt x="2588" y="3720"/>
                    <a:pt x="1380" y="9182"/>
                  </a:cubicBezTo>
                  <a:cubicBezTo>
                    <a:pt x="0" y="15479"/>
                    <a:pt x="3986" y="21729"/>
                    <a:pt x="10283" y="23109"/>
                  </a:cubicBezTo>
                  <a:cubicBezTo>
                    <a:pt x="11134" y="23298"/>
                    <a:pt x="11984" y="23388"/>
                    <a:pt x="12821" y="23388"/>
                  </a:cubicBezTo>
                  <a:cubicBezTo>
                    <a:pt x="18189" y="23388"/>
                    <a:pt x="23018" y="19668"/>
                    <a:pt x="24226" y="14207"/>
                  </a:cubicBezTo>
                  <a:cubicBezTo>
                    <a:pt x="25606" y="7894"/>
                    <a:pt x="21620" y="1660"/>
                    <a:pt x="15308" y="279"/>
                  </a:cubicBezTo>
                  <a:cubicBezTo>
                    <a:pt x="14459" y="91"/>
                    <a:pt x="13611" y="1"/>
                    <a:pt x="127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g9d3333d5d6_0_483"/>
            <p:cNvSpPr/>
            <p:nvPr/>
          </p:nvSpPr>
          <p:spPr>
            <a:xfrm>
              <a:off x="4182800" y="1468375"/>
              <a:ext cx="643275" cy="584800"/>
            </a:xfrm>
            <a:custGeom>
              <a:avLst/>
              <a:gdLst/>
              <a:ahLst/>
              <a:cxnLst/>
              <a:rect l="l" t="t" r="r" b="b"/>
              <a:pathLst>
                <a:path w="25731" h="23392" extrusionOk="0">
                  <a:moveTo>
                    <a:pt x="12870" y="1"/>
                  </a:moveTo>
                  <a:cubicBezTo>
                    <a:pt x="7558" y="1"/>
                    <a:pt x="2752" y="3630"/>
                    <a:pt x="1489" y="9013"/>
                  </a:cubicBezTo>
                  <a:cubicBezTo>
                    <a:pt x="0" y="15294"/>
                    <a:pt x="3893" y="21591"/>
                    <a:pt x="10175" y="23080"/>
                  </a:cubicBezTo>
                  <a:cubicBezTo>
                    <a:pt x="11073" y="23291"/>
                    <a:pt x="11971" y="23392"/>
                    <a:pt x="12855" y="23392"/>
                  </a:cubicBezTo>
                  <a:cubicBezTo>
                    <a:pt x="18158" y="23392"/>
                    <a:pt x="22966" y="19763"/>
                    <a:pt x="24242" y="14379"/>
                  </a:cubicBezTo>
                  <a:cubicBezTo>
                    <a:pt x="25731" y="8098"/>
                    <a:pt x="21838" y="1801"/>
                    <a:pt x="15557" y="312"/>
                  </a:cubicBezTo>
                  <a:cubicBezTo>
                    <a:pt x="14656" y="101"/>
                    <a:pt x="13756" y="1"/>
                    <a:pt x="128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g9d3333d5d6_0_483"/>
            <p:cNvSpPr/>
            <p:nvPr/>
          </p:nvSpPr>
          <p:spPr>
            <a:xfrm>
              <a:off x="3088600" y="3649450"/>
              <a:ext cx="614975" cy="584725"/>
            </a:xfrm>
            <a:custGeom>
              <a:avLst/>
              <a:gdLst/>
              <a:ahLst/>
              <a:cxnLst/>
              <a:rect l="l" t="t" r="r" b="b"/>
              <a:pathLst>
                <a:path w="24599" h="23389" extrusionOk="0">
                  <a:moveTo>
                    <a:pt x="0" y="0"/>
                  </a:moveTo>
                  <a:lnTo>
                    <a:pt x="0" y="23389"/>
                  </a:lnTo>
                  <a:lnTo>
                    <a:pt x="24599" y="23389"/>
                  </a:lnTo>
                  <a:cubicBezTo>
                    <a:pt x="23932" y="10283"/>
                    <a:pt x="13122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g9d3333d5d6_0_483"/>
            <p:cNvSpPr/>
            <p:nvPr/>
          </p:nvSpPr>
          <p:spPr>
            <a:xfrm>
              <a:off x="3088600" y="3064725"/>
              <a:ext cx="614975" cy="584750"/>
            </a:xfrm>
            <a:custGeom>
              <a:avLst/>
              <a:gdLst/>
              <a:ahLst/>
              <a:cxnLst/>
              <a:rect l="l" t="t" r="r" b="b"/>
              <a:pathLst>
                <a:path w="24599" h="23390" extrusionOk="0">
                  <a:moveTo>
                    <a:pt x="0" y="1"/>
                  </a:moveTo>
                  <a:lnTo>
                    <a:pt x="0" y="23389"/>
                  </a:lnTo>
                  <a:cubicBezTo>
                    <a:pt x="13122" y="23389"/>
                    <a:pt x="23932" y="13106"/>
                    <a:pt x="24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g9d3333d5d6_0_483"/>
            <p:cNvSpPr/>
            <p:nvPr/>
          </p:nvSpPr>
          <p:spPr>
            <a:xfrm>
              <a:off x="3703550" y="2480400"/>
              <a:ext cx="615375" cy="584350"/>
            </a:xfrm>
            <a:custGeom>
              <a:avLst/>
              <a:gdLst/>
              <a:ahLst/>
              <a:cxnLst/>
              <a:rect l="l" t="t" r="r" b="b"/>
              <a:pathLst>
                <a:path w="24615" h="23374" extrusionOk="0">
                  <a:moveTo>
                    <a:pt x="24614" y="1"/>
                  </a:moveTo>
                  <a:cubicBezTo>
                    <a:pt x="11493" y="1"/>
                    <a:pt x="668" y="10284"/>
                    <a:pt x="1" y="23374"/>
                  </a:cubicBezTo>
                  <a:lnTo>
                    <a:pt x="24614" y="23374"/>
                  </a:lnTo>
                  <a:lnTo>
                    <a:pt x="246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g9d3333d5d6_0_483"/>
            <p:cNvSpPr/>
            <p:nvPr/>
          </p:nvSpPr>
          <p:spPr>
            <a:xfrm>
              <a:off x="2503900" y="3064725"/>
              <a:ext cx="584725" cy="1169450"/>
            </a:xfrm>
            <a:custGeom>
              <a:avLst/>
              <a:gdLst/>
              <a:ahLst/>
              <a:cxnLst/>
              <a:rect l="l" t="t" r="r" b="b"/>
              <a:pathLst>
                <a:path w="23389" h="46778" extrusionOk="0">
                  <a:moveTo>
                    <a:pt x="23388" y="1"/>
                  </a:moveTo>
                  <a:cubicBezTo>
                    <a:pt x="10469" y="1"/>
                    <a:pt x="0" y="10470"/>
                    <a:pt x="0" y="23389"/>
                  </a:cubicBezTo>
                  <a:cubicBezTo>
                    <a:pt x="0" y="36309"/>
                    <a:pt x="10469" y="46778"/>
                    <a:pt x="23388" y="46778"/>
                  </a:cubicBezTo>
                  <a:lnTo>
                    <a:pt x="233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g9d3333d5d6_0_483"/>
            <p:cNvSpPr/>
            <p:nvPr/>
          </p:nvSpPr>
          <p:spPr>
            <a:xfrm>
              <a:off x="2472475" y="4234150"/>
              <a:ext cx="616150" cy="647175"/>
            </a:xfrm>
            <a:custGeom>
              <a:avLst/>
              <a:gdLst/>
              <a:ahLst/>
              <a:cxnLst/>
              <a:rect l="l" t="t" r="r" b="b"/>
              <a:pathLst>
                <a:path w="24646" h="25887" extrusionOk="0">
                  <a:moveTo>
                    <a:pt x="1" y="1"/>
                  </a:moveTo>
                  <a:lnTo>
                    <a:pt x="1" y="25886"/>
                  </a:lnTo>
                  <a:cubicBezTo>
                    <a:pt x="13603" y="25886"/>
                    <a:pt x="24630" y="14859"/>
                    <a:pt x="24645" y="1257"/>
                  </a:cubicBezTo>
                  <a:cubicBezTo>
                    <a:pt x="24645" y="838"/>
                    <a:pt x="24630" y="420"/>
                    <a:pt x="246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g9d3333d5d6_0_483"/>
            <p:cNvSpPr/>
            <p:nvPr/>
          </p:nvSpPr>
          <p:spPr>
            <a:xfrm>
              <a:off x="3088600" y="4234150"/>
              <a:ext cx="614975" cy="619250"/>
            </a:xfrm>
            <a:custGeom>
              <a:avLst/>
              <a:gdLst/>
              <a:ahLst/>
              <a:cxnLst/>
              <a:rect l="l" t="t" r="r" b="b"/>
              <a:pathLst>
                <a:path w="2459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599" y="24770"/>
                  </a:lnTo>
                  <a:lnTo>
                    <a:pt x="245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g9d3333d5d6_0_483"/>
            <p:cNvSpPr/>
            <p:nvPr/>
          </p:nvSpPr>
          <p:spPr>
            <a:xfrm>
              <a:off x="2472875" y="2445525"/>
              <a:ext cx="615350" cy="619225"/>
            </a:xfrm>
            <a:custGeom>
              <a:avLst/>
              <a:gdLst/>
              <a:ahLst/>
              <a:cxnLst/>
              <a:rect l="l" t="t" r="r" b="b"/>
              <a:pathLst>
                <a:path w="24614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614" y="24769"/>
                  </a:lnTo>
                  <a:lnTo>
                    <a:pt x="246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g9d3333d5d6_0_483"/>
            <p:cNvSpPr/>
            <p:nvPr/>
          </p:nvSpPr>
          <p:spPr>
            <a:xfrm>
              <a:off x="3700075" y="4234150"/>
              <a:ext cx="619225" cy="619250"/>
            </a:xfrm>
            <a:custGeom>
              <a:avLst/>
              <a:gdLst/>
              <a:ahLst/>
              <a:cxnLst/>
              <a:rect l="l" t="t" r="r" b="b"/>
              <a:pathLst>
                <a:path w="2476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769" y="24770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g9d3333d5d6_0_483"/>
            <p:cNvSpPr/>
            <p:nvPr/>
          </p:nvSpPr>
          <p:spPr>
            <a:xfrm>
              <a:off x="2087850" y="39732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86" y="0"/>
                  </a:moveTo>
                  <a:cubicBezTo>
                    <a:pt x="7418" y="0"/>
                    <a:pt x="2588" y="3720"/>
                    <a:pt x="1381" y="9182"/>
                  </a:cubicBezTo>
                  <a:cubicBezTo>
                    <a:pt x="0" y="15494"/>
                    <a:pt x="3986" y="21729"/>
                    <a:pt x="10299" y="23109"/>
                  </a:cubicBezTo>
                  <a:cubicBezTo>
                    <a:pt x="11148" y="23297"/>
                    <a:pt x="11996" y="23388"/>
                    <a:pt x="12831" y="23388"/>
                  </a:cubicBezTo>
                  <a:cubicBezTo>
                    <a:pt x="18189" y="23388"/>
                    <a:pt x="23019" y="19668"/>
                    <a:pt x="24226" y="14207"/>
                  </a:cubicBezTo>
                  <a:cubicBezTo>
                    <a:pt x="25607" y="7910"/>
                    <a:pt x="21621" y="1659"/>
                    <a:pt x="15324" y="279"/>
                  </a:cubicBezTo>
                  <a:cubicBezTo>
                    <a:pt x="14473" y="91"/>
                    <a:pt x="13623" y="0"/>
                    <a:pt x="12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g9d3333d5d6_0_483"/>
            <p:cNvSpPr/>
            <p:nvPr/>
          </p:nvSpPr>
          <p:spPr>
            <a:xfrm>
              <a:off x="3316975" y="3145975"/>
              <a:ext cx="642900" cy="584950"/>
            </a:xfrm>
            <a:custGeom>
              <a:avLst/>
              <a:gdLst/>
              <a:ahLst/>
              <a:cxnLst/>
              <a:rect l="l" t="t" r="r" b="b"/>
              <a:pathLst>
                <a:path w="25716" h="23398" extrusionOk="0">
                  <a:moveTo>
                    <a:pt x="12840" y="1"/>
                  </a:moveTo>
                  <a:cubicBezTo>
                    <a:pt x="7545" y="1"/>
                    <a:pt x="2748" y="3629"/>
                    <a:pt x="1474" y="9019"/>
                  </a:cubicBezTo>
                  <a:cubicBezTo>
                    <a:pt x="1" y="15300"/>
                    <a:pt x="3894" y="21597"/>
                    <a:pt x="10175" y="23086"/>
                  </a:cubicBezTo>
                  <a:cubicBezTo>
                    <a:pt x="11073" y="23297"/>
                    <a:pt x="11971" y="23398"/>
                    <a:pt x="12856" y="23398"/>
                  </a:cubicBezTo>
                  <a:cubicBezTo>
                    <a:pt x="18158" y="23398"/>
                    <a:pt x="22966" y="19769"/>
                    <a:pt x="24242" y="14385"/>
                  </a:cubicBezTo>
                  <a:cubicBezTo>
                    <a:pt x="25715" y="8104"/>
                    <a:pt x="21823" y="1807"/>
                    <a:pt x="15541" y="318"/>
                  </a:cubicBezTo>
                  <a:cubicBezTo>
                    <a:pt x="14636" y="104"/>
                    <a:pt x="13731" y="1"/>
                    <a:pt x="128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text columns">
  <p:cSld name="CUSTOM_2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d3333d5d6_0_50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g9d3333d5d6_0_509"/>
          <p:cNvSpPr txBox="1">
            <a:spLocks noGrp="1"/>
          </p:cNvSpPr>
          <p:nvPr>
            <p:ph type="subTitle" idx="1"/>
          </p:nvPr>
        </p:nvSpPr>
        <p:spPr>
          <a:xfrm>
            <a:off x="2314450" y="2247875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42" name="Google Shape;342;g9d3333d5d6_0_509"/>
          <p:cNvSpPr txBox="1">
            <a:spLocks noGrp="1"/>
          </p:cNvSpPr>
          <p:nvPr>
            <p:ph type="title" idx="2"/>
          </p:nvPr>
        </p:nvSpPr>
        <p:spPr>
          <a:xfrm>
            <a:off x="2314450" y="1751375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g9d3333d5d6_0_509"/>
          <p:cNvSpPr txBox="1">
            <a:spLocks noGrp="1"/>
          </p:cNvSpPr>
          <p:nvPr>
            <p:ph type="subTitle" idx="3"/>
          </p:nvPr>
        </p:nvSpPr>
        <p:spPr>
          <a:xfrm>
            <a:off x="4368127" y="2247875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44" name="Google Shape;344;g9d3333d5d6_0_509"/>
          <p:cNvSpPr txBox="1">
            <a:spLocks noGrp="1"/>
          </p:cNvSpPr>
          <p:nvPr>
            <p:ph type="title" idx="4"/>
          </p:nvPr>
        </p:nvSpPr>
        <p:spPr>
          <a:xfrm>
            <a:off x="4368127" y="1751375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g9d3333d5d6_0_509"/>
          <p:cNvSpPr txBox="1">
            <a:spLocks noGrp="1"/>
          </p:cNvSpPr>
          <p:nvPr>
            <p:ph type="subTitle" idx="5"/>
          </p:nvPr>
        </p:nvSpPr>
        <p:spPr>
          <a:xfrm>
            <a:off x="6421803" y="2247875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46" name="Google Shape;346;g9d3333d5d6_0_509"/>
          <p:cNvSpPr txBox="1">
            <a:spLocks noGrp="1"/>
          </p:cNvSpPr>
          <p:nvPr>
            <p:ph type="title" idx="6"/>
          </p:nvPr>
        </p:nvSpPr>
        <p:spPr>
          <a:xfrm>
            <a:off x="6421803" y="1751375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7" name="Google Shape;347;g9d3333d5d6_0_509"/>
          <p:cNvSpPr txBox="1">
            <a:spLocks noGrp="1"/>
          </p:cNvSpPr>
          <p:nvPr>
            <p:ph type="subTitle" idx="7"/>
          </p:nvPr>
        </p:nvSpPr>
        <p:spPr>
          <a:xfrm>
            <a:off x="2314450" y="3711300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48" name="Google Shape;348;g9d3333d5d6_0_509"/>
          <p:cNvSpPr txBox="1">
            <a:spLocks noGrp="1"/>
          </p:cNvSpPr>
          <p:nvPr>
            <p:ph type="title" idx="8"/>
          </p:nvPr>
        </p:nvSpPr>
        <p:spPr>
          <a:xfrm>
            <a:off x="2314450" y="3214800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49" name="Google Shape;349;g9d3333d5d6_0_509"/>
          <p:cNvSpPr txBox="1">
            <a:spLocks noGrp="1"/>
          </p:cNvSpPr>
          <p:nvPr>
            <p:ph type="subTitle" idx="9"/>
          </p:nvPr>
        </p:nvSpPr>
        <p:spPr>
          <a:xfrm>
            <a:off x="4368127" y="3711300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50" name="Google Shape;350;g9d3333d5d6_0_509"/>
          <p:cNvSpPr txBox="1">
            <a:spLocks noGrp="1"/>
          </p:cNvSpPr>
          <p:nvPr>
            <p:ph type="title" idx="13"/>
          </p:nvPr>
        </p:nvSpPr>
        <p:spPr>
          <a:xfrm>
            <a:off x="4368127" y="3214800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g9d3333d5d6_0_509"/>
          <p:cNvSpPr txBox="1">
            <a:spLocks noGrp="1"/>
          </p:cNvSpPr>
          <p:nvPr>
            <p:ph type="subTitle" idx="14"/>
          </p:nvPr>
        </p:nvSpPr>
        <p:spPr>
          <a:xfrm>
            <a:off x="6421803" y="3711300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52" name="Google Shape;352;g9d3333d5d6_0_509"/>
          <p:cNvSpPr txBox="1">
            <a:spLocks noGrp="1"/>
          </p:cNvSpPr>
          <p:nvPr>
            <p:ph type="title" idx="15"/>
          </p:nvPr>
        </p:nvSpPr>
        <p:spPr>
          <a:xfrm>
            <a:off x="6421803" y="3214800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text columns">
  <p:cSld name="CUSTOM_3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9d3333d5d6_0_5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5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g9d3333d5d6_0_523"/>
          <p:cNvSpPr txBox="1">
            <a:spLocks noGrp="1"/>
          </p:cNvSpPr>
          <p:nvPr>
            <p:ph type="subTitle" idx="1"/>
          </p:nvPr>
        </p:nvSpPr>
        <p:spPr>
          <a:xfrm>
            <a:off x="818374" y="2084275"/>
            <a:ext cx="20316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356" name="Google Shape;356;g9d3333d5d6_0_523"/>
          <p:cNvSpPr txBox="1">
            <a:spLocks noGrp="1"/>
          </p:cNvSpPr>
          <p:nvPr>
            <p:ph type="subTitle" idx="2"/>
          </p:nvPr>
        </p:nvSpPr>
        <p:spPr>
          <a:xfrm>
            <a:off x="818374" y="2471717"/>
            <a:ext cx="20316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57" name="Google Shape;357;g9d3333d5d6_0_523"/>
          <p:cNvSpPr txBox="1">
            <a:spLocks noGrp="1"/>
          </p:cNvSpPr>
          <p:nvPr>
            <p:ph type="subTitle" idx="3"/>
          </p:nvPr>
        </p:nvSpPr>
        <p:spPr>
          <a:xfrm>
            <a:off x="3554685" y="2084275"/>
            <a:ext cx="20301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358" name="Google Shape;358;g9d3333d5d6_0_523"/>
          <p:cNvSpPr txBox="1">
            <a:spLocks noGrp="1"/>
          </p:cNvSpPr>
          <p:nvPr>
            <p:ph type="subTitle" idx="4"/>
          </p:nvPr>
        </p:nvSpPr>
        <p:spPr>
          <a:xfrm>
            <a:off x="3554685" y="2471713"/>
            <a:ext cx="2030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59" name="Google Shape;359;g9d3333d5d6_0_523"/>
          <p:cNvSpPr txBox="1">
            <a:spLocks noGrp="1"/>
          </p:cNvSpPr>
          <p:nvPr>
            <p:ph type="subTitle" idx="5"/>
          </p:nvPr>
        </p:nvSpPr>
        <p:spPr>
          <a:xfrm>
            <a:off x="6306886" y="2084275"/>
            <a:ext cx="20301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360" name="Google Shape;360;g9d3333d5d6_0_523"/>
          <p:cNvSpPr txBox="1">
            <a:spLocks noGrp="1"/>
          </p:cNvSpPr>
          <p:nvPr>
            <p:ph type="subTitle" idx="6"/>
          </p:nvPr>
        </p:nvSpPr>
        <p:spPr>
          <a:xfrm>
            <a:off x="6306886" y="2471713"/>
            <a:ext cx="2030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background">
  <p:cSld name="CUSTOM_4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9d3333d5d6_0_53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5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wesome words">
  <p:cSld name="CUSTOM_4_1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oogle Shape;364;g9d3333d5d6_0_533"/>
          <p:cNvGrpSpPr/>
          <p:nvPr/>
        </p:nvGrpSpPr>
        <p:grpSpPr>
          <a:xfrm>
            <a:off x="-9402" y="-12370"/>
            <a:ext cx="2513983" cy="5157246"/>
            <a:chOff x="3584100" y="1310000"/>
            <a:chExt cx="1508450" cy="3095400"/>
          </a:xfrm>
        </p:grpSpPr>
        <p:sp>
          <p:nvSpPr>
            <p:cNvPr id="365" name="Google Shape;365;g9d3333d5d6_0_533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g9d3333d5d6_0_533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g9d3333d5d6_0_533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g9d3333d5d6_0_533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g9d3333d5d6_0_533"/>
          <p:cNvSpPr txBox="1">
            <a:spLocks noGrp="1"/>
          </p:cNvSpPr>
          <p:nvPr>
            <p:ph type="title"/>
          </p:nvPr>
        </p:nvSpPr>
        <p:spPr>
          <a:xfrm>
            <a:off x="2965050" y="1606500"/>
            <a:ext cx="5507400" cy="19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xt columns">
  <p:cSld name="CUSTOM_5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9d3333d5d6_0_54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72" name="Google Shape;372;g9d3333d5d6_0_540"/>
          <p:cNvSpPr txBox="1">
            <a:spLocks noGrp="1"/>
          </p:cNvSpPr>
          <p:nvPr>
            <p:ph type="subTitle" idx="1"/>
          </p:nvPr>
        </p:nvSpPr>
        <p:spPr>
          <a:xfrm>
            <a:off x="758423" y="2423176"/>
            <a:ext cx="17916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373" name="Google Shape;373;g9d3333d5d6_0_540"/>
          <p:cNvSpPr txBox="1">
            <a:spLocks noGrp="1"/>
          </p:cNvSpPr>
          <p:nvPr>
            <p:ph type="subTitle" idx="2"/>
          </p:nvPr>
        </p:nvSpPr>
        <p:spPr>
          <a:xfrm>
            <a:off x="758423" y="2822443"/>
            <a:ext cx="1791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74" name="Google Shape;374;g9d3333d5d6_0_540"/>
          <p:cNvSpPr txBox="1">
            <a:spLocks noGrp="1"/>
          </p:cNvSpPr>
          <p:nvPr>
            <p:ph type="subTitle" idx="3"/>
          </p:nvPr>
        </p:nvSpPr>
        <p:spPr>
          <a:xfrm>
            <a:off x="2614515" y="2423176"/>
            <a:ext cx="17916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375" name="Google Shape;375;g9d3333d5d6_0_540"/>
          <p:cNvSpPr txBox="1">
            <a:spLocks noGrp="1"/>
          </p:cNvSpPr>
          <p:nvPr>
            <p:ph type="subTitle" idx="4"/>
          </p:nvPr>
        </p:nvSpPr>
        <p:spPr>
          <a:xfrm>
            <a:off x="2614515" y="2822443"/>
            <a:ext cx="1791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76" name="Google Shape;376;g9d3333d5d6_0_540"/>
          <p:cNvSpPr txBox="1">
            <a:spLocks noGrp="1"/>
          </p:cNvSpPr>
          <p:nvPr>
            <p:ph type="subTitle" idx="5"/>
          </p:nvPr>
        </p:nvSpPr>
        <p:spPr>
          <a:xfrm>
            <a:off x="4474190" y="2423176"/>
            <a:ext cx="17916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377" name="Google Shape;377;g9d3333d5d6_0_540"/>
          <p:cNvSpPr txBox="1">
            <a:spLocks noGrp="1"/>
          </p:cNvSpPr>
          <p:nvPr>
            <p:ph type="subTitle" idx="6"/>
          </p:nvPr>
        </p:nvSpPr>
        <p:spPr>
          <a:xfrm>
            <a:off x="4474190" y="2822443"/>
            <a:ext cx="1791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78" name="Google Shape;378;g9d3333d5d6_0_540"/>
          <p:cNvSpPr txBox="1">
            <a:spLocks noGrp="1"/>
          </p:cNvSpPr>
          <p:nvPr>
            <p:ph type="subTitle" idx="7"/>
          </p:nvPr>
        </p:nvSpPr>
        <p:spPr>
          <a:xfrm>
            <a:off x="6354254" y="2423176"/>
            <a:ext cx="17916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379" name="Google Shape;379;g9d3333d5d6_0_540"/>
          <p:cNvSpPr txBox="1">
            <a:spLocks noGrp="1"/>
          </p:cNvSpPr>
          <p:nvPr>
            <p:ph type="subTitle" idx="8"/>
          </p:nvPr>
        </p:nvSpPr>
        <p:spPr>
          <a:xfrm>
            <a:off x="6354254" y="2822443"/>
            <a:ext cx="1791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8"/>
          <p:cNvSpPr txBox="1">
            <a:spLocks noGrp="1"/>
          </p:cNvSpPr>
          <p:nvPr>
            <p:ph type="body" idx="1"/>
          </p:nvPr>
        </p:nvSpPr>
        <p:spPr>
          <a:xfrm>
            <a:off x="1590075" y="1112700"/>
            <a:ext cx="68823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7" name="Google Shape;47;p18"/>
          <p:cNvGrpSpPr/>
          <p:nvPr/>
        </p:nvGrpSpPr>
        <p:grpSpPr>
          <a:xfrm>
            <a:off x="-379478" y="-32978"/>
            <a:ext cx="1833984" cy="5176248"/>
            <a:chOff x="-379478" y="-32978"/>
            <a:chExt cx="1833984" cy="5176248"/>
          </a:xfrm>
        </p:grpSpPr>
        <p:grpSp>
          <p:nvGrpSpPr>
            <p:cNvPr id="48" name="Google Shape;48;p18"/>
            <p:cNvGrpSpPr/>
            <p:nvPr/>
          </p:nvGrpSpPr>
          <p:grpSpPr>
            <a:xfrm flipH="1">
              <a:off x="-5755" y="-32978"/>
              <a:ext cx="1460261" cy="1980934"/>
              <a:chOff x="2087850" y="2445525"/>
              <a:chExt cx="2231450" cy="3027100"/>
            </a:xfrm>
          </p:grpSpPr>
          <p:sp>
            <p:nvSpPr>
              <p:cNvPr id="49" name="Google Shape;49;p18"/>
              <p:cNvSpPr/>
              <p:nvPr/>
            </p:nvSpPr>
            <p:spPr>
              <a:xfrm>
                <a:off x="3088600" y="3649450"/>
                <a:ext cx="614975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89" extrusionOk="0">
                    <a:moveTo>
                      <a:pt x="0" y="0"/>
                    </a:moveTo>
                    <a:lnTo>
                      <a:pt x="0" y="23389"/>
                    </a:lnTo>
                    <a:lnTo>
                      <a:pt x="24599" y="23389"/>
                    </a:lnTo>
                    <a:cubicBezTo>
                      <a:pt x="23932" y="10283"/>
                      <a:pt x="13122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18"/>
              <p:cNvSpPr/>
              <p:nvPr/>
            </p:nvSpPr>
            <p:spPr>
              <a:xfrm>
                <a:off x="3088600" y="3064725"/>
                <a:ext cx="614975" cy="5847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90" extrusionOk="0">
                    <a:moveTo>
                      <a:pt x="0" y="1"/>
                    </a:moveTo>
                    <a:lnTo>
                      <a:pt x="0" y="23389"/>
                    </a:lnTo>
                    <a:cubicBezTo>
                      <a:pt x="13122" y="23389"/>
                      <a:pt x="23932" y="13106"/>
                      <a:pt x="245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18"/>
              <p:cNvSpPr/>
              <p:nvPr/>
            </p:nvSpPr>
            <p:spPr>
              <a:xfrm>
                <a:off x="3703550" y="2480400"/>
                <a:ext cx="615375" cy="584350"/>
              </a:xfrm>
              <a:custGeom>
                <a:avLst/>
                <a:gdLst/>
                <a:ahLst/>
                <a:cxnLst/>
                <a:rect l="l" t="t" r="r" b="b"/>
                <a:pathLst>
                  <a:path w="24615" h="23374" extrusionOk="0">
                    <a:moveTo>
                      <a:pt x="24614" y="1"/>
                    </a:moveTo>
                    <a:cubicBezTo>
                      <a:pt x="11493" y="1"/>
                      <a:pt x="668" y="10284"/>
                      <a:pt x="1" y="23374"/>
                    </a:cubicBezTo>
                    <a:lnTo>
                      <a:pt x="24614" y="23374"/>
                    </a:lnTo>
                    <a:lnTo>
                      <a:pt x="24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18"/>
              <p:cNvSpPr/>
              <p:nvPr/>
            </p:nvSpPr>
            <p:spPr>
              <a:xfrm>
                <a:off x="2503900" y="3064725"/>
                <a:ext cx="584725" cy="1169450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6778" extrusionOk="0">
                    <a:moveTo>
                      <a:pt x="23388" y="1"/>
                    </a:moveTo>
                    <a:cubicBezTo>
                      <a:pt x="10469" y="1"/>
                      <a:pt x="0" y="10470"/>
                      <a:pt x="0" y="23389"/>
                    </a:cubicBezTo>
                    <a:cubicBezTo>
                      <a:pt x="0" y="36309"/>
                      <a:pt x="10469" y="46778"/>
                      <a:pt x="23388" y="46778"/>
                    </a:cubicBezTo>
                    <a:lnTo>
                      <a:pt x="233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18"/>
              <p:cNvSpPr/>
              <p:nvPr/>
            </p:nvSpPr>
            <p:spPr>
              <a:xfrm>
                <a:off x="2472475" y="4234150"/>
                <a:ext cx="616150" cy="647175"/>
              </a:xfrm>
              <a:custGeom>
                <a:avLst/>
                <a:gdLst/>
                <a:ahLst/>
                <a:cxnLst/>
                <a:rect l="l" t="t" r="r" b="b"/>
                <a:pathLst>
                  <a:path w="24646" h="25887" extrusionOk="0">
                    <a:moveTo>
                      <a:pt x="1" y="1"/>
                    </a:moveTo>
                    <a:lnTo>
                      <a:pt x="1" y="25886"/>
                    </a:lnTo>
                    <a:cubicBezTo>
                      <a:pt x="13603" y="25886"/>
                      <a:pt x="24630" y="14859"/>
                      <a:pt x="24645" y="1257"/>
                    </a:cubicBezTo>
                    <a:cubicBezTo>
                      <a:pt x="24645" y="838"/>
                      <a:pt x="24630" y="420"/>
                      <a:pt x="246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18"/>
              <p:cNvSpPr/>
              <p:nvPr/>
            </p:nvSpPr>
            <p:spPr>
              <a:xfrm>
                <a:off x="3088600" y="4234150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599" y="24770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18"/>
              <p:cNvSpPr/>
              <p:nvPr/>
            </p:nvSpPr>
            <p:spPr>
              <a:xfrm>
                <a:off x="2472875" y="2445525"/>
                <a:ext cx="615350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614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614" y="24769"/>
                    </a:lnTo>
                    <a:lnTo>
                      <a:pt x="246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18"/>
              <p:cNvSpPr/>
              <p:nvPr/>
            </p:nvSpPr>
            <p:spPr>
              <a:xfrm>
                <a:off x="3088600" y="4853375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69"/>
                    </a:lnTo>
                    <a:lnTo>
                      <a:pt x="24599" y="24769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18"/>
              <p:cNvSpPr/>
              <p:nvPr/>
            </p:nvSpPr>
            <p:spPr>
              <a:xfrm>
                <a:off x="3700075" y="4234150"/>
                <a:ext cx="61922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769" y="24770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18"/>
              <p:cNvSpPr/>
              <p:nvPr/>
            </p:nvSpPr>
            <p:spPr>
              <a:xfrm>
                <a:off x="2087850" y="39732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86" y="0"/>
                    </a:moveTo>
                    <a:cubicBezTo>
                      <a:pt x="7418" y="0"/>
                      <a:pt x="2588" y="3720"/>
                      <a:pt x="1381" y="9182"/>
                    </a:cubicBezTo>
                    <a:cubicBezTo>
                      <a:pt x="0" y="15494"/>
                      <a:pt x="3986" y="21729"/>
                      <a:pt x="10299" y="23109"/>
                    </a:cubicBezTo>
                    <a:cubicBezTo>
                      <a:pt x="11148" y="23297"/>
                      <a:pt x="11996" y="23388"/>
                      <a:pt x="12831" y="23388"/>
                    </a:cubicBezTo>
                    <a:cubicBezTo>
                      <a:pt x="18189" y="23388"/>
                      <a:pt x="23019" y="19668"/>
                      <a:pt x="24226" y="14207"/>
                    </a:cubicBezTo>
                    <a:cubicBezTo>
                      <a:pt x="25607" y="7910"/>
                      <a:pt x="21621" y="1659"/>
                      <a:pt x="15324" y="279"/>
                    </a:cubicBezTo>
                    <a:cubicBezTo>
                      <a:pt x="14473" y="91"/>
                      <a:pt x="13623" y="0"/>
                      <a:pt x="12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18"/>
              <p:cNvSpPr/>
              <p:nvPr/>
            </p:nvSpPr>
            <p:spPr>
              <a:xfrm>
                <a:off x="3316975" y="3145975"/>
                <a:ext cx="642900" cy="584950"/>
              </a:xfrm>
              <a:custGeom>
                <a:avLst/>
                <a:gdLst/>
                <a:ahLst/>
                <a:cxnLst/>
                <a:rect l="l" t="t" r="r" b="b"/>
                <a:pathLst>
                  <a:path w="25716" h="23398" extrusionOk="0">
                    <a:moveTo>
                      <a:pt x="12840" y="1"/>
                    </a:moveTo>
                    <a:cubicBezTo>
                      <a:pt x="7545" y="1"/>
                      <a:pt x="2748" y="3629"/>
                      <a:pt x="1474" y="9019"/>
                    </a:cubicBezTo>
                    <a:cubicBezTo>
                      <a:pt x="1" y="15300"/>
                      <a:pt x="3894" y="21597"/>
                      <a:pt x="10175" y="23086"/>
                    </a:cubicBezTo>
                    <a:cubicBezTo>
                      <a:pt x="11073" y="23297"/>
                      <a:pt x="11971" y="23398"/>
                      <a:pt x="12856" y="23398"/>
                    </a:cubicBezTo>
                    <a:cubicBezTo>
                      <a:pt x="18158" y="23398"/>
                      <a:pt x="22966" y="19769"/>
                      <a:pt x="24242" y="14385"/>
                    </a:cubicBezTo>
                    <a:cubicBezTo>
                      <a:pt x="25715" y="8104"/>
                      <a:pt x="21823" y="1807"/>
                      <a:pt x="15541" y="318"/>
                    </a:cubicBezTo>
                    <a:cubicBezTo>
                      <a:pt x="14636" y="104"/>
                      <a:pt x="13731" y="1"/>
                      <a:pt x="128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" name="Google Shape;60;p18"/>
            <p:cNvGrpSpPr/>
            <p:nvPr/>
          </p:nvGrpSpPr>
          <p:grpSpPr>
            <a:xfrm flipH="1">
              <a:off x="-379478" y="1717813"/>
              <a:ext cx="1826152" cy="3425457"/>
              <a:chOff x="2087850" y="238125"/>
              <a:chExt cx="2790575" cy="5234500"/>
            </a:xfrm>
          </p:grpSpPr>
          <p:sp>
            <p:nvSpPr>
              <p:cNvPr id="61" name="Google Shape;61;p18"/>
              <p:cNvSpPr/>
              <p:nvPr/>
            </p:nvSpPr>
            <p:spPr>
              <a:xfrm>
                <a:off x="3708975" y="1210950"/>
                <a:ext cx="584750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3390" h="24599" extrusionOk="0">
                    <a:moveTo>
                      <a:pt x="1" y="1"/>
                    </a:moveTo>
                    <a:lnTo>
                      <a:pt x="1" y="24599"/>
                    </a:lnTo>
                    <a:cubicBezTo>
                      <a:pt x="13106" y="23932"/>
                      <a:pt x="23389" y="13122"/>
                      <a:pt x="233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18"/>
              <p:cNvSpPr/>
              <p:nvPr/>
            </p:nvSpPr>
            <p:spPr>
              <a:xfrm>
                <a:off x="3708975" y="626250"/>
                <a:ext cx="1169450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46778" h="23389" extrusionOk="0">
                    <a:moveTo>
                      <a:pt x="23389" y="0"/>
                    </a:moveTo>
                    <a:cubicBezTo>
                      <a:pt x="10470" y="0"/>
                      <a:pt x="1" y="10469"/>
                      <a:pt x="1" y="23389"/>
                    </a:cubicBezTo>
                    <a:lnTo>
                      <a:pt x="46778" y="23389"/>
                    </a:lnTo>
                    <a:cubicBezTo>
                      <a:pt x="46778" y="10469"/>
                      <a:pt x="36309" y="0"/>
                      <a:pt x="233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18"/>
              <p:cNvSpPr/>
              <p:nvPr/>
            </p:nvSpPr>
            <p:spPr>
              <a:xfrm>
                <a:off x="3061850" y="594825"/>
                <a:ext cx="647150" cy="616150"/>
              </a:xfrm>
              <a:custGeom>
                <a:avLst/>
                <a:gdLst/>
                <a:ahLst/>
                <a:cxnLst/>
                <a:rect l="l" t="t" r="r" b="b"/>
                <a:pathLst>
                  <a:path w="25886" h="24646" extrusionOk="0">
                    <a:moveTo>
                      <a:pt x="0" y="1"/>
                    </a:moveTo>
                    <a:cubicBezTo>
                      <a:pt x="0" y="13603"/>
                      <a:pt x="11028" y="24646"/>
                      <a:pt x="24629" y="24646"/>
                    </a:cubicBezTo>
                    <a:cubicBezTo>
                      <a:pt x="25048" y="24646"/>
                      <a:pt x="25467" y="24630"/>
                      <a:pt x="25886" y="24615"/>
                    </a:cubicBezTo>
                    <a:lnTo>
                      <a:pt x="2588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18"/>
              <p:cNvSpPr/>
              <p:nvPr/>
            </p:nvSpPr>
            <p:spPr>
              <a:xfrm>
                <a:off x="3089775" y="1210950"/>
                <a:ext cx="619225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599" extrusionOk="0">
                    <a:moveTo>
                      <a:pt x="0" y="1"/>
                    </a:moveTo>
                    <a:lnTo>
                      <a:pt x="0" y="24599"/>
                    </a:lnTo>
                    <a:lnTo>
                      <a:pt x="24769" y="24599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18"/>
              <p:cNvSpPr/>
              <p:nvPr/>
            </p:nvSpPr>
            <p:spPr>
              <a:xfrm>
                <a:off x="2470550" y="1210950"/>
                <a:ext cx="619225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599" extrusionOk="0">
                    <a:moveTo>
                      <a:pt x="0" y="1"/>
                    </a:moveTo>
                    <a:lnTo>
                      <a:pt x="0" y="24599"/>
                    </a:lnTo>
                    <a:lnTo>
                      <a:pt x="24769" y="24599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18"/>
              <p:cNvSpPr/>
              <p:nvPr/>
            </p:nvSpPr>
            <p:spPr>
              <a:xfrm>
                <a:off x="3089775" y="1822425"/>
                <a:ext cx="619225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769" y="24769"/>
                    </a:lnTo>
                    <a:lnTo>
                      <a:pt x="24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18"/>
              <p:cNvSpPr/>
              <p:nvPr/>
            </p:nvSpPr>
            <p:spPr>
              <a:xfrm>
                <a:off x="3357700" y="2381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76" y="1"/>
                    </a:moveTo>
                    <a:cubicBezTo>
                      <a:pt x="7418" y="1"/>
                      <a:pt x="2588" y="3720"/>
                      <a:pt x="1380" y="9182"/>
                    </a:cubicBezTo>
                    <a:cubicBezTo>
                      <a:pt x="0" y="15479"/>
                      <a:pt x="3986" y="21729"/>
                      <a:pt x="10283" y="23109"/>
                    </a:cubicBezTo>
                    <a:cubicBezTo>
                      <a:pt x="11134" y="23298"/>
                      <a:pt x="11984" y="23388"/>
                      <a:pt x="12821" y="23388"/>
                    </a:cubicBezTo>
                    <a:cubicBezTo>
                      <a:pt x="18189" y="23388"/>
                      <a:pt x="23018" y="19668"/>
                      <a:pt x="24226" y="14207"/>
                    </a:cubicBezTo>
                    <a:cubicBezTo>
                      <a:pt x="25606" y="7894"/>
                      <a:pt x="21620" y="1660"/>
                      <a:pt x="15308" y="279"/>
                    </a:cubicBezTo>
                    <a:cubicBezTo>
                      <a:pt x="14459" y="91"/>
                      <a:pt x="13611" y="1"/>
                      <a:pt x="127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18"/>
              <p:cNvSpPr/>
              <p:nvPr/>
            </p:nvSpPr>
            <p:spPr>
              <a:xfrm>
                <a:off x="3088600" y="3649450"/>
                <a:ext cx="614975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89" extrusionOk="0">
                    <a:moveTo>
                      <a:pt x="0" y="0"/>
                    </a:moveTo>
                    <a:lnTo>
                      <a:pt x="0" y="23389"/>
                    </a:lnTo>
                    <a:lnTo>
                      <a:pt x="24599" y="23389"/>
                    </a:lnTo>
                    <a:cubicBezTo>
                      <a:pt x="23932" y="10283"/>
                      <a:pt x="13122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18"/>
              <p:cNvSpPr/>
              <p:nvPr/>
            </p:nvSpPr>
            <p:spPr>
              <a:xfrm>
                <a:off x="3088600" y="3064725"/>
                <a:ext cx="614975" cy="5847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90" extrusionOk="0">
                    <a:moveTo>
                      <a:pt x="0" y="1"/>
                    </a:moveTo>
                    <a:lnTo>
                      <a:pt x="0" y="23389"/>
                    </a:lnTo>
                    <a:cubicBezTo>
                      <a:pt x="13122" y="23389"/>
                      <a:pt x="23932" y="13106"/>
                      <a:pt x="245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18"/>
              <p:cNvSpPr/>
              <p:nvPr/>
            </p:nvSpPr>
            <p:spPr>
              <a:xfrm>
                <a:off x="3703550" y="2480400"/>
                <a:ext cx="615375" cy="584350"/>
              </a:xfrm>
              <a:custGeom>
                <a:avLst/>
                <a:gdLst/>
                <a:ahLst/>
                <a:cxnLst/>
                <a:rect l="l" t="t" r="r" b="b"/>
                <a:pathLst>
                  <a:path w="24615" h="23374" extrusionOk="0">
                    <a:moveTo>
                      <a:pt x="24614" y="1"/>
                    </a:moveTo>
                    <a:cubicBezTo>
                      <a:pt x="11493" y="1"/>
                      <a:pt x="668" y="10284"/>
                      <a:pt x="1" y="23374"/>
                    </a:cubicBezTo>
                    <a:lnTo>
                      <a:pt x="24614" y="23374"/>
                    </a:lnTo>
                    <a:lnTo>
                      <a:pt x="24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18"/>
              <p:cNvSpPr/>
              <p:nvPr/>
            </p:nvSpPr>
            <p:spPr>
              <a:xfrm>
                <a:off x="2503900" y="3064725"/>
                <a:ext cx="584725" cy="1169450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6778" extrusionOk="0">
                    <a:moveTo>
                      <a:pt x="23388" y="1"/>
                    </a:moveTo>
                    <a:cubicBezTo>
                      <a:pt x="10469" y="1"/>
                      <a:pt x="0" y="10470"/>
                      <a:pt x="0" y="23389"/>
                    </a:cubicBezTo>
                    <a:cubicBezTo>
                      <a:pt x="0" y="36309"/>
                      <a:pt x="10469" y="46778"/>
                      <a:pt x="23388" y="46778"/>
                    </a:cubicBezTo>
                    <a:lnTo>
                      <a:pt x="233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18"/>
              <p:cNvSpPr/>
              <p:nvPr/>
            </p:nvSpPr>
            <p:spPr>
              <a:xfrm>
                <a:off x="2472475" y="4234150"/>
                <a:ext cx="616150" cy="647175"/>
              </a:xfrm>
              <a:custGeom>
                <a:avLst/>
                <a:gdLst/>
                <a:ahLst/>
                <a:cxnLst/>
                <a:rect l="l" t="t" r="r" b="b"/>
                <a:pathLst>
                  <a:path w="24646" h="25887" extrusionOk="0">
                    <a:moveTo>
                      <a:pt x="1" y="1"/>
                    </a:moveTo>
                    <a:lnTo>
                      <a:pt x="1" y="25886"/>
                    </a:lnTo>
                    <a:cubicBezTo>
                      <a:pt x="13603" y="25886"/>
                      <a:pt x="24630" y="14859"/>
                      <a:pt x="24645" y="1257"/>
                    </a:cubicBezTo>
                    <a:cubicBezTo>
                      <a:pt x="24645" y="838"/>
                      <a:pt x="24630" y="420"/>
                      <a:pt x="246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18"/>
              <p:cNvSpPr/>
              <p:nvPr/>
            </p:nvSpPr>
            <p:spPr>
              <a:xfrm>
                <a:off x="3088600" y="4234150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599" y="24770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18"/>
              <p:cNvSpPr/>
              <p:nvPr/>
            </p:nvSpPr>
            <p:spPr>
              <a:xfrm>
                <a:off x="2472875" y="2445525"/>
                <a:ext cx="615350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614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614" y="24769"/>
                    </a:lnTo>
                    <a:lnTo>
                      <a:pt x="246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18"/>
              <p:cNvSpPr/>
              <p:nvPr/>
            </p:nvSpPr>
            <p:spPr>
              <a:xfrm>
                <a:off x="3088600" y="4853375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69"/>
                    </a:lnTo>
                    <a:lnTo>
                      <a:pt x="24599" y="24769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18"/>
              <p:cNvSpPr/>
              <p:nvPr/>
            </p:nvSpPr>
            <p:spPr>
              <a:xfrm>
                <a:off x="3700075" y="4234150"/>
                <a:ext cx="61922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769" y="24770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18"/>
              <p:cNvSpPr/>
              <p:nvPr/>
            </p:nvSpPr>
            <p:spPr>
              <a:xfrm>
                <a:off x="2087850" y="39732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86" y="0"/>
                    </a:moveTo>
                    <a:cubicBezTo>
                      <a:pt x="7418" y="0"/>
                      <a:pt x="2588" y="3720"/>
                      <a:pt x="1381" y="9182"/>
                    </a:cubicBezTo>
                    <a:cubicBezTo>
                      <a:pt x="0" y="15494"/>
                      <a:pt x="3986" y="21729"/>
                      <a:pt x="10299" y="23109"/>
                    </a:cubicBezTo>
                    <a:cubicBezTo>
                      <a:pt x="11148" y="23297"/>
                      <a:pt x="11996" y="23388"/>
                      <a:pt x="12831" y="23388"/>
                    </a:cubicBezTo>
                    <a:cubicBezTo>
                      <a:pt x="18189" y="23388"/>
                      <a:pt x="23019" y="19668"/>
                      <a:pt x="24226" y="14207"/>
                    </a:cubicBezTo>
                    <a:cubicBezTo>
                      <a:pt x="25607" y="7910"/>
                      <a:pt x="21621" y="1659"/>
                      <a:pt x="15324" y="279"/>
                    </a:cubicBezTo>
                    <a:cubicBezTo>
                      <a:pt x="14473" y="91"/>
                      <a:pt x="13623" y="0"/>
                      <a:pt x="12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18"/>
              <p:cNvSpPr/>
              <p:nvPr/>
            </p:nvSpPr>
            <p:spPr>
              <a:xfrm>
                <a:off x="3316975" y="3145975"/>
                <a:ext cx="642900" cy="584950"/>
              </a:xfrm>
              <a:custGeom>
                <a:avLst/>
                <a:gdLst/>
                <a:ahLst/>
                <a:cxnLst/>
                <a:rect l="l" t="t" r="r" b="b"/>
                <a:pathLst>
                  <a:path w="25716" h="23398" extrusionOk="0">
                    <a:moveTo>
                      <a:pt x="12840" y="1"/>
                    </a:moveTo>
                    <a:cubicBezTo>
                      <a:pt x="7545" y="1"/>
                      <a:pt x="2748" y="3629"/>
                      <a:pt x="1474" y="9019"/>
                    </a:cubicBezTo>
                    <a:cubicBezTo>
                      <a:pt x="1" y="15300"/>
                      <a:pt x="3894" y="21597"/>
                      <a:pt x="10175" y="23086"/>
                    </a:cubicBezTo>
                    <a:cubicBezTo>
                      <a:pt x="11073" y="23297"/>
                      <a:pt x="11971" y="23398"/>
                      <a:pt x="12856" y="23398"/>
                    </a:cubicBezTo>
                    <a:cubicBezTo>
                      <a:pt x="18158" y="23398"/>
                      <a:pt x="22966" y="19769"/>
                      <a:pt x="24242" y="14385"/>
                    </a:cubicBezTo>
                    <a:cubicBezTo>
                      <a:pt x="25715" y="8104"/>
                      <a:pt x="21823" y="1807"/>
                      <a:pt x="15541" y="318"/>
                    </a:cubicBezTo>
                    <a:cubicBezTo>
                      <a:pt x="14636" y="104"/>
                      <a:pt x="13731" y="1"/>
                      <a:pt x="128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xt columns 2">
  <p:cSld name="CUSTOM_5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9d3333d5d6_0_55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382" name="Google Shape;382;g9d3333d5d6_0_550"/>
          <p:cNvSpPr txBox="1">
            <a:spLocks noGrp="1"/>
          </p:cNvSpPr>
          <p:nvPr>
            <p:ph type="subTitle" idx="1"/>
          </p:nvPr>
        </p:nvSpPr>
        <p:spPr>
          <a:xfrm>
            <a:off x="3204800" y="2071718"/>
            <a:ext cx="23592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83" name="Google Shape;383;g9d3333d5d6_0_550"/>
          <p:cNvSpPr txBox="1">
            <a:spLocks noGrp="1"/>
          </p:cNvSpPr>
          <p:nvPr>
            <p:ph type="subTitle" idx="2"/>
          </p:nvPr>
        </p:nvSpPr>
        <p:spPr>
          <a:xfrm>
            <a:off x="3206151" y="3672568"/>
            <a:ext cx="23565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84" name="Google Shape;384;g9d3333d5d6_0_550"/>
          <p:cNvSpPr txBox="1">
            <a:spLocks noGrp="1"/>
          </p:cNvSpPr>
          <p:nvPr>
            <p:ph type="subTitle" idx="3"/>
          </p:nvPr>
        </p:nvSpPr>
        <p:spPr>
          <a:xfrm>
            <a:off x="5561354" y="2071714"/>
            <a:ext cx="23592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85" name="Google Shape;385;g9d3333d5d6_0_550"/>
          <p:cNvSpPr txBox="1">
            <a:spLocks noGrp="1"/>
          </p:cNvSpPr>
          <p:nvPr>
            <p:ph type="subTitle" idx="4"/>
          </p:nvPr>
        </p:nvSpPr>
        <p:spPr>
          <a:xfrm>
            <a:off x="5561359" y="3672564"/>
            <a:ext cx="23592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386" name="Google Shape;386;g9d3333d5d6_0_550"/>
          <p:cNvGrpSpPr/>
          <p:nvPr/>
        </p:nvGrpSpPr>
        <p:grpSpPr>
          <a:xfrm>
            <a:off x="-16352" y="-10652"/>
            <a:ext cx="2123222" cy="5160381"/>
            <a:chOff x="3584100" y="298250"/>
            <a:chExt cx="2130893" cy="5179025"/>
          </a:xfrm>
        </p:grpSpPr>
        <p:sp>
          <p:nvSpPr>
            <p:cNvPr id="387" name="Google Shape;387;g9d3333d5d6_0_550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g9d3333d5d6_0_550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g9d3333d5d6_0_550"/>
            <p:cNvSpPr/>
            <p:nvPr/>
          </p:nvSpPr>
          <p:spPr>
            <a:xfrm>
              <a:off x="4648950" y="2982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42594" y="0"/>
                  </a:moveTo>
                  <a:cubicBezTo>
                    <a:pt x="19774" y="0"/>
                    <a:pt x="1140" y="17931"/>
                    <a:pt x="0" y="40470"/>
                  </a:cubicBezTo>
                  <a:lnTo>
                    <a:pt x="42594" y="40470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g9d3333d5d6_0_550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g9d3333d5d6_0_550"/>
            <p:cNvSpPr/>
            <p:nvPr/>
          </p:nvSpPr>
          <p:spPr>
            <a:xfrm>
              <a:off x="3584100" y="440537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6"/>
                  </a:lnTo>
                  <a:lnTo>
                    <a:pt x="42594" y="42876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g9d3333d5d6_0_550"/>
            <p:cNvSpPr/>
            <p:nvPr/>
          </p:nvSpPr>
          <p:spPr>
            <a:xfrm>
              <a:off x="4648954" y="3333503"/>
              <a:ext cx="1066039" cy="1071900"/>
            </a:xfrm>
            <a:custGeom>
              <a:avLst/>
              <a:gdLst/>
              <a:ahLst/>
              <a:cxnLst/>
              <a:rect l="l" t="t" r="r" b="b"/>
              <a:pathLst>
                <a:path w="31958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31958" y="42875"/>
                  </a:lnTo>
                  <a:lnTo>
                    <a:pt x="31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g9d3333d5d6_0_550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" name="Google Shape;394;g9d3333d5d6_0_550"/>
          <p:cNvSpPr txBox="1">
            <a:spLocks noGrp="1"/>
          </p:cNvSpPr>
          <p:nvPr>
            <p:ph type="subTitle" idx="5"/>
          </p:nvPr>
        </p:nvSpPr>
        <p:spPr>
          <a:xfrm>
            <a:off x="3204800" y="1684942"/>
            <a:ext cx="23592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95" name="Google Shape;395;g9d3333d5d6_0_550"/>
          <p:cNvSpPr txBox="1">
            <a:spLocks noGrp="1"/>
          </p:cNvSpPr>
          <p:nvPr>
            <p:ph type="subTitle" idx="6"/>
          </p:nvPr>
        </p:nvSpPr>
        <p:spPr>
          <a:xfrm>
            <a:off x="3206151" y="3285792"/>
            <a:ext cx="23565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96" name="Google Shape;396;g9d3333d5d6_0_550"/>
          <p:cNvSpPr txBox="1">
            <a:spLocks noGrp="1"/>
          </p:cNvSpPr>
          <p:nvPr>
            <p:ph type="subTitle" idx="7"/>
          </p:nvPr>
        </p:nvSpPr>
        <p:spPr>
          <a:xfrm>
            <a:off x="5561354" y="1684938"/>
            <a:ext cx="23592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97" name="Google Shape;397;g9d3333d5d6_0_550"/>
          <p:cNvSpPr txBox="1">
            <a:spLocks noGrp="1"/>
          </p:cNvSpPr>
          <p:nvPr>
            <p:ph type="subTitle" idx="8"/>
          </p:nvPr>
        </p:nvSpPr>
        <p:spPr>
          <a:xfrm>
            <a:off x="5561359" y="3285788"/>
            <a:ext cx="23592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CUSTOM_6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" name="Google Shape;399;g9d3333d5d6_0_568"/>
          <p:cNvGrpSpPr/>
          <p:nvPr/>
        </p:nvGrpSpPr>
        <p:grpSpPr>
          <a:xfrm>
            <a:off x="-16352" y="-10652"/>
            <a:ext cx="2123222" cy="5160381"/>
            <a:chOff x="3584100" y="298250"/>
            <a:chExt cx="2130893" cy="5179025"/>
          </a:xfrm>
        </p:grpSpPr>
        <p:sp>
          <p:nvSpPr>
            <p:cNvPr id="400" name="Google Shape;400;g9d3333d5d6_0_568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g9d3333d5d6_0_568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g9d3333d5d6_0_568"/>
            <p:cNvSpPr/>
            <p:nvPr/>
          </p:nvSpPr>
          <p:spPr>
            <a:xfrm>
              <a:off x="4648950" y="2982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42594" y="0"/>
                  </a:moveTo>
                  <a:cubicBezTo>
                    <a:pt x="19774" y="0"/>
                    <a:pt x="1140" y="17931"/>
                    <a:pt x="0" y="40470"/>
                  </a:cubicBezTo>
                  <a:lnTo>
                    <a:pt x="42594" y="40470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g9d3333d5d6_0_568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g9d3333d5d6_0_568"/>
            <p:cNvSpPr/>
            <p:nvPr/>
          </p:nvSpPr>
          <p:spPr>
            <a:xfrm>
              <a:off x="3584100" y="440537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6"/>
                  </a:lnTo>
                  <a:lnTo>
                    <a:pt x="42594" y="42876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g9d3333d5d6_0_568"/>
            <p:cNvSpPr/>
            <p:nvPr/>
          </p:nvSpPr>
          <p:spPr>
            <a:xfrm>
              <a:off x="4648954" y="3333503"/>
              <a:ext cx="1066039" cy="1071900"/>
            </a:xfrm>
            <a:custGeom>
              <a:avLst/>
              <a:gdLst/>
              <a:ahLst/>
              <a:cxnLst/>
              <a:rect l="l" t="t" r="r" b="b"/>
              <a:pathLst>
                <a:path w="31958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31958" y="42875"/>
                  </a:lnTo>
                  <a:lnTo>
                    <a:pt x="31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g9d3333d5d6_0_568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" name="Google Shape;407;g9d3333d5d6_0_568"/>
          <p:cNvSpPr txBox="1">
            <a:spLocks noGrp="1"/>
          </p:cNvSpPr>
          <p:nvPr>
            <p:ph type="title" hasCustomPrompt="1"/>
          </p:nvPr>
        </p:nvSpPr>
        <p:spPr>
          <a:xfrm>
            <a:off x="2452750" y="539500"/>
            <a:ext cx="5841600" cy="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8" name="Google Shape;408;g9d3333d5d6_0_568"/>
          <p:cNvSpPr txBox="1">
            <a:spLocks noGrp="1"/>
          </p:cNvSpPr>
          <p:nvPr>
            <p:ph type="title" idx="2" hasCustomPrompt="1"/>
          </p:nvPr>
        </p:nvSpPr>
        <p:spPr>
          <a:xfrm>
            <a:off x="2452750" y="1894001"/>
            <a:ext cx="5841600" cy="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9" name="Google Shape;409;g9d3333d5d6_0_568"/>
          <p:cNvSpPr txBox="1">
            <a:spLocks noGrp="1"/>
          </p:cNvSpPr>
          <p:nvPr>
            <p:ph type="title" idx="3" hasCustomPrompt="1"/>
          </p:nvPr>
        </p:nvSpPr>
        <p:spPr>
          <a:xfrm>
            <a:off x="2452750" y="3248501"/>
            <a:ext cx="5841600" cy="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0" name="Google Shape;410;g9d3333d5d6_0_568"/>
          <p:cNvSpPr txBox="1">
            <a:spLocks noGrp="1"/>
          </p:cNvSpPr>
          <p:nvPr>
            <p:ph type="subTitle" idx="1"/>
          </p:nvPr>
        </p:nvSpPr>
        <p:spPr>
          <a:xfrm>
            <a:off x="2765950" y="1181300"/>
            <a:ext cx="52152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11" name="Google Shape;411;g9d3333d5d6_0_568"/>
          <p:cNvSpPr txBox="1">
            <a:spLocks noGrp="1"/>
          </p:cNvSpPr>
          <p:nvPr>
            <p:ph type="subTitle" idx="4"/>
          </p:nvPr>
        </p:nvSpPr>
        <p:spPr>
          <a:xfrm>
            <a:off x="2765950" y="2535800"/>
            <a:ext cx="52152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12" name="Google Shape;412;g9d3333d5d6_0_568"/>
          <p:cNvSpPr txBox="1">
            <a:spLocks noGrp="1"/>
          </p:cNvSpPr>
          <p:nvPr>
            <p:ph type="subTitle" idx="5"/>
          </p:nvPr>
        </p:nvSpPr>
        <p:spPr>
          <a:xfrm>
            <a:off x="2765950" y="3890300"/>
            <a:ext cx="52152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ns">
  <p:cSld name="CUSTOM_6_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9d3333d5d6_0_583"/>
          <p:cNvSpPr txBox="1">
            <a:spLocks noGrp="1"/>
          </p:cNvSpPr>
          <p:nvPr>
            <p:ph type="title" hasCustomPrompt="1"/>
          </p:nvPr>
        </p:nvSpPr>
        <p:spPr>
          <a:xfrm>
            <a:off x="2140363" y="3808800"/>
            <a:ext cx="3090000" cy="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415" name="Google Shape;415;g9d3333d5d6_0_583"/>
          <p:cNvSpPr txBox="1">
            <a:spLocks noGrp="1"/>
          </p:cNvSpPr>
          <p:nvPr>
            <p:ph type="title" idx="2" hasCustomPrompt="1"/>
          </p:nvPr>
        </p:nvSpPr>
        <p:spPr>
          <a:xfrm>
            <a:off x="5029038" y="3808801"/>
            <a:ext cx="3090000" cy="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416" name="Google Shape;416;g9d3333d5d6_0_583"/>
          <p:cNvSpPr txBox="1">
            <a:spLocks noGrp="1"/>
          </p:cNvSpPr>
          <p:nvPr>
            <p:ph type="title" idx="3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417" name="Google Shape;417;g9d3333d5d6_0_583"/>
          <p:cNvSpPr txBox="1">
            <a:spLocks noGrp="1"/>
          </p:cNvSpPr>
          <p:nvPr>
            <p:ph type="subTitle" idx="1"/>
          </p:nvPr>
        </p:nvSpPr>
        <p:spPr>
          <a:xfrm>
            <a:off x="5690688" y="2823275"/>
            <a:ext cx="1766700" cy="8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18" name="Google Shape;418;g9d3333d5d6_0_583"/>
          <p:cNvSpPr txBox="1">
            <a:spLocks noGrp="1"/>
          </p:cNvSpPr>
          <p:nvPr>
            <p:ph type="subTitle" idx="4"/>
          </p:nvPr>
        </p:nvSpPr>
        <p:spPr>
          <a:xfrm>
            <a:off x="2802013" y="2823275"/>
            <a:ext cx="1766700" cy="8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grpSp>
        <p:nvGrpSpPr>
          <p:cNvPr id="419" name="Google Shape;419;g9d3333d5d6_0_583"/>
          <p:cNvGrpSpPr/>
          <p:nvPr/>
        </p:nvGrpSpPr>
        <p:grpSpPr>
          <a:xfrm>
            <a:off x="-379478" y="-32978"/>
            <a:ext cx="1833984" cy="5176247"/>
            <a:chOff x="-379478" y="-32978"/>
            <a:chExt cx="1833984" cy="5176247"/>
          </a:xfrm>
        </p:grpSpPr>
        <p:grpSp>
          <p:nvGrpSpPr>
            <p:cNvPr id="420" name="Google Shape;420;g9d3333d5d6_0_583"/>
            <p:cNvGrpSpPr/>
            <p:nvPr/>
          </p:nvGrpSpPr>
          <p:grpSpPr>
            <a:xfrm flipH="1">
              <a:off x="-5755" y="-32978"/>
              <a:ext cx="1460261" cy="1980934"/>
              <a:chOff x="2087850" y="2445525"/>
              <a:chExt cx="2231450" cy="3027100"/>
            </a:xfrm>
          </p:grpSpPr>
          <p:sp>
            <p:nvSpPr>
              <p:cNvPr id="421" name="Google Shape;421;g9d3333d5d6_0_583"/>
              <p:cNvSpPr/>
              <p:nvPr/>
            </p:nvSpPr>
            <p:spPr>
              <a:xfrm>
                <a:off x="3088600" y="3649450"/>
                <a:ext cx="614975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89" extrusionOk="0">
                    <a:moveTo>
                      <a:pt x="0" y="0"/>
                    </a:moveTo>
                    <a:lnTo>
                      <a:pt x="0" y="23389"/>
                    </a:lnTo>
                    <a:lnTo>
                      <a:pt x="24599" y="23389"/>
                    </a:lnTo>
                    <a:cubicBezTo>
                      <a:pt x="23932" y="10283"/>
                      <a:pt x="13122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g9d3333d5d6_0_583"/>
              <p:cNvSpPr/>
              <p:nvPr/>
            </p:nvSpPr>
            <p:spPr>
              <a:xfrm>
                <a:off x="3088600" y="3064725"/>
                <a:ext cx="614975" cy="5847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90" extrusionOk="0">
                    <a:moveTo>
                      <a:pt x="0" y="1"/>
                    </a:moveTo>
                    <a:lnTo>
                      <a:pt x="0" y="23389"/>
                    </a:lnTo>
                    <a:cubicBezTo>
                      <a:pt x="13122" y="23389"/>
                      <a:pt x="23932" y="13106"/>
                      <a:pt x="245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g9d3333d5d6_0_583"/>
              <p:cNvSpPr/>
              <p:nvPr/>
            </p:nvSpPr>
            <p:spPr>
              <a:xfrm>
                <a:off x="3703550" y="2480400"/>
                <a:ext cx="615375" cy="584350"/>
              </a:xfrm>
              <a:custGeom>
                <a:avLst/>
                <a:gdLst/>
                <a:ahLst/>
                <a:cxnLst/>
                <a:rect l="l" t="t" r="r" b="b"/>
                <a:pathLst>
                  <a:path w="24615" h="23374" extrusionOk="0">
                    <a:moveTo>
                      <a:pt x="24614" y="1"/>
                    </a:moveTo>
                    <a:cubicBezTo>
                      <a:pt x="11493" y="1"/>
                      <a:pt x="668" y="10284"/>
                      <a:pt x="1" y="23374"/>
                    </a:cubicBezTo>
                    <a:lnTo>
                      <a:pt x="24614" y="23374"/>
                    </a:lnTo>
                    <a:lnTo>
                      <a:pt x="24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g9d3333d5d6_0_583"/>
              <p:cNvSpPr/>
              <p:nvPr/>
            </p:nvSpPr>
            <p:spPr>
              <a:xfrm>
                <a:off x="2503900" y="3064725"/>
                <a:ext cx="584725" cy="1169450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6778" extrusionOk="0">
                    <a:moveTo>
                      <a:pt x="23388" y="1"/>
                    </a:moveTo>
                    <a:cubicBezTo>
                      <a:pt x="10469" y="1"/>
                      <a:pt x="0" y="10470"/>
                      <a:pt x="0" y="23389"/>
                    </a:cubicBezTo>
                    <a:cubicBezTo>
                      <a:pt x="0" y="36309"/>
                      <a:pt x="10469" y="46778"/>
                      <a:pt x="23388" y="46778"/>
                    </a:cubicBezTo>
                    <a:lnTo>
                      <a:pt x="233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g9d3333d5d6_0_583"/>
              <p:cNvSpPr/>
              <p:nvPr/>
            </p:nvSpPr>
            <p:spPr>
              <a:xfrm>
                <a:off x="2472475" y="4234150"/>
                <a:ext cx="616150" cy="647175"/>
              </a:xfrm>
              <a:custGeom>
                <a:avLst/>
                <a:gdLst/>
                <a:ahLst/>
                <a:cxnLst/>
                <a:rect l="l" t="t" r="r" b="b"/>
                <a:pathLst>
                  <a:path w="24646" h="25887" extrusionOk="0">
                    <a:moveTo>
                      <a:pt x="1" y="1"/>
                    </a:moveTo>
                    <a:lnTo>
                      <a:pt x="1" y="25886"/>
                    </a:lnTo>
                    <a:cubicBezTo>
                      <a:pt x="13603" y="25886"/>
                      <a:pt x="24630" y="14859"/>
                      <a:pt x="24645" y="1257"/>
                    </a:cubicBezTo>
                    <a:cubicBezTo>
                      <a:pt x="24645" y="838"/>
                      <a:pt x="24630" y="420"/>
                      <a:pt x="246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g9d3333d5d6_0_583"/>
              <p:cNvSpPr/>
              <p:nvPr/>
            </p:nvSpPr>
            <p:spPr>
              <a:xfrm>
                <a:off x="3088600" y="4234150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599" y="24770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g9d3333d5d6_0_583"/>
              <p:cNvSpPr/>
              <p:nvPr/>
            </p:nvSpPr>
            <p:spPr>
              <a:xfrm>
                <a:off x="2472875" y="2445525"/>
                <a:ext cx="615350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614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614" y="24769"/>
                    </a:lnTo>
                    <a:lnTo>
                      <a:pt x="246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g9d3333d5d6_0_583"/>
              <p:cNvSpPr/>
              <p:nvPr/>
            </p:nvSpPr>
            <p:spPr>
              <a:xfrm>
                <a:off x="3088600" y="4853375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69"/>
                    </a:lnTo>
                    <a:lnTo>
                      <a:pt x="24599" y="24769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g9d3333d5d6_0_583"/>
              <p:cNvSpPr/>
              <p:nvPr/>
            </p:nvSpPr>
            <p:spPr>
              <a:xfrm>
                <a:off x="3700075" y="4234150"/>
                <a:ext cx="61922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769" y="24770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g9d3333d5d6_0_583"/>
              <p:cNvSpPr/>
              <p:nvPr/>
            </p:nvSpPr>
            <p:spPr>
              <a:xfrm>
                <a:off x="2087850" y="39732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86" y="0"/>
                    </a:moveTo>
                    <a:cubicBezTo>
                      <a:pt x="7418" y="0"/>
                      <a:pt x="2588" y="3720"/>
                      <a:pt x="1381" y="9182"/>
                    </a:cubicBezTo>
                    <a:cubicBezTo>
                      <a:pt x="0" y="15494"/>
                      <a:pt x="3986" y="21729"/>
                      <a:pt x="10299" y="23109"/>
                    </a:cubicBezTo>
                    <a:cubicBezTo>
                      <a:pt x="11148" y="23297"/>
                      <a:pt x="11996" y="23388"/>
                      <a:pt x="12831" y="23388"/>
                    </a:cubicBezTo>
                    <a:cubicBezTo>
                      <a:pt x="18189" y="23388"/>
                      <a:pt x="23019" y="19668"/>
                      <a:pt x="24226" y="14207"/>
                    </a:cubicBezTo>
                    <a:cubicBezTo>
                      <a:pt x="25607" y="7910"/>
                      <a:pt x="21621" y="1659"/>
                      <a:pt x="15324" y="279"/>
                    </a:cubicBezTo>
                    <a:cubicBezTo>
                      <a:pt x="14473" y="91"/>
                      <a:pt x="13623" y="0"/>
                      <a:pt x="12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g9d3333d5d6_0_583"/>
              <p:cNvSpPr/>
              <p:nvPr/>
            </p:nvSpPr>
            <p:spPr>
              <a:xfrm>
                <a:off x="3316975" y="3145975"/>
                <a:ext cx="642900" cy="584950"/>
              </a:xfrm>
              <a:custGeom>
                <a:avLst/>
                <a:gdLst/>
                <a:ahLst/>
                <a:cxnLst/>
                <a:rect l="l" t="t" r="r" b="b"/>
                <a:pathLst>
                  <a:path w="25716" h="23398" extrusionOk="0">
                    <a:moveTo>
                      <a:pt x="12840" y="1"/>
                    </a:moveTo>
                    <a:cubicBezTo>
                      <a:pt x="7545" y="1"/>
                      <a:pt x="2748" y="3629"/>
                      <a:pt x="1474" y="9019"/>
                    </a:cubicBezTo>
                    <a:cubicBezTo>
                      <a:pt x="1" y="15300"/>
                      <a:pt x="3894" y="21597"/>
                      <a:pt x="10175" y="23086"/>
                    </a:cubicBezTo>
                    <a:cubicBezTo>
                      <a:pt x="11073" y="23297"/>
                      <a:pt x="11971" y="23398"/>
                      <a:pt x="12856" y="23398"/>
                    </a:cubicBezTo>
                    <a:cubicBezTo>
                      <a:pt x="18158" y="23398"/>
                      <a:pt x="22966" y="19769"/>
                      <a:pt x="24242" y="14385"/>
                    </a:cubicBezTo>
                    <a:cubicBezTo>
                      <a:pt x="25715" y="8104"/>
                      <a:pt x="21823" y="1807"/>
                      <a:pt x="15541" y="318"/>
                    </a:cubicBezTo>
                    <a:cubicBezTo>
                      <a:pt x="14636" y="104"/>
                      <a:pt x="13731" y="1"/>
                      <a:pt x="128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" name="Google Shape;432;g9d3333d5d6_0_583"/>
            <p:cNvGrpSpPr/>
            <p:nvPr/>
          </p:nvGrpSpPr>
          <p:grpSpPr>
            <a:xfrm flipH="1">
              <a:off x="-379478" y="1717813"/>
              <a:ext cx="1826152" cy="3425457"/>
              <a:chOff x="2087850" y="238125"/>
              <a:chExt cx="2790575" cy="5234500"/>
            </a:xfrm>
          </p:grpSpPr>
          <p:sp>
            <p:nvSpPr>
              <p:cNvPr id="433" name="Google Shape;433;g9d3333d5d6_0_583"/>
              <p:cNvSpPr/>
              <p:nvPr/>
            </p:nvSpPr>
            <p:spPr>
              <a:xfrm>
                <a:off x="3708975" y="1210950"/>
                <a:ext cx="584750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3390" h="24599" extrusionOk="0">
                    <a:moveTo>
                      <a:pt x="1" y="1"/>
                    </a:moveTo>
                    <a:lnTo>
                      <a:pt x="1" y="24599"/>
                    </a:lnTo>
                    <a:cubicBezTo>
                      <a:pt x="13106" y="23932"/>
                      <a:pt x="23389" y="13122"/>
                      <a:pt x="233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g9d3333d5d6_0_583"/>
              <p:cNvSpPr/>
              <p:nvPr/>
            </p:nvSpPr>
            <p:spPr>
              <a:xfrm>
                <a:off x="3708975" y="626250"/>
                <a:ext cx="1169450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46778" h="23389" extrusionOk="0">
                    <a:moveTo>
                      <a:pt x="23389" y="0"/>
                    </a:moveTo>
                    <a:cubicBezTo>
                      <a:pt x="10470" y="0"/>
                      <a:pt x="1" y="10469"/>
                      <a:pt x="1" y="23389"/>
                    </a:cubicBezTo>
                    <a:lnTo>
                      <a:pt x="46778" y="23389"/>
                    </a:lnTo>
                    <a:cubicBezTo>
                      <a:pt x="46778" y="10469"/>
                      <a:pt x="36309" y="0"/>
                      <a:pt x="233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g9d3333d5d6_0_583"/>
              <p:cNvSpPr/>
              <p:nvPr/>
            </p:nvSpPr>
            <p:spPr>
              <a:xfrm>
                <a:off x="3061850" y="594825"/>
                <a:ext cx="647150" cy="616150"/>
              </a:xfrm>
              <a:custGeom>
                <a:avLst/>
                <a:gdLst/>
                <a:ahLst/>
                <a:cxnLst/>
                <a:rect l="l" t="t" r="r" b="b"/>
                <a:pathLst>
                  <a:path w="25886" h="24646" extrusionOk="0">
                    <a:moveTo>
                      <a:pt x="0" y="1"/>
                    </a:moveTo>
                    <a:cubicBezTo>
                      <a:pt x="0" y="13603"/>
                      <a:pt x="11028" y="24646"/>
                      <a:pt x="24629" y="24646"/>
                    </a:cubicBezTo>
                    <a:cubicBezTo>
                      <a:pt x="25048" y="24646"/>
                      <a:pt x="25467" y="24630"/>
                      <a:pt x="25886" y="24615"/>
                    </a:cubicBezTo>
                    <a:lnTo>
                      <a:pt x="2588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g9d3333d5d6_0_583"/>
              <p:cNvSpPr/>
              <p:nvPr/>
            </p:nvSpPr>
            <p:spPr>
              <a:xfrm>
                <a:off x="3089775" y="1210950"/>
                <a:ext cx="619225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599" extrusionOk="0">
                    <a:moveTo>
                      <a:pt x="0" y="1"/>
                    </a:moveTo>
                    <a:lnTo>
                      <a:pt x="0" y="24599"/>
                    </a:lnTo>
                    <a:lnTo>
                      <a:pt x="24769" y="24599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g9d3333d5d6_0_583"/>
              <p:cNvSpPr/>
              <p:nvPr/>
            </p:nvSpPr>
            <p:spPr>
              <a:xfrm>
                <a:off x="2470550" y="1210950"/>
                <a:ext cx="619225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599" extrusionOk="0">
                    <a:moveTo>
                      <a:pt x="0" y="1"/>
                    </a:moveTo>
                    <a:lnTo>
                      <a:pt x="0" y="24599"/>
                    </a:lnTo>
                    <a:lnTo>
                      <a:pt x="24769" y="24599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g9d3333d5d6_0_583"/>
              <p:cNvSpPr/>
              <p:nvPr/>
            </p:nvSpPr>
            <p:spPr>
              <a:xfrm>
                <a:off x="3089775" y="1822425"/>
                <a:ext cx="619225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769" y="24769"/>
                    </a:lnTo>
                    <a:lnTo>
                      <a:pt x="24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g9d3333d5d6_0_583"/>
              <p:cNvSpPr/>
              <p:nvPr/>
            </p:nvSpPr>
            <p:spPr>
              <a:xfrm>
                <a:off x="3357700" y="2381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76" y="1"/>
                    </a:moveTo>
                    <a:cubicBezTo>
                      <a:pt x="7418" y="1"/>
                      <a:pt x="2588" y="3720"/>
                      <a:pt x="1380" y="9182"/>
                    </a:cubicBezTo>
                    <a:cubicBezTo>
                      <a:pt x="0" y="15479"/>
                      <a:pt x="3986" y="21729"/>
                      <a:pt x="10283" y="23109"/>
                    </a:cubicBezTo>
                    <a:cubicBezTo>
                      <a:pt x="11134" y="23298"/>
                      <a:pt x="11984" y="23388"/>
                      <a:pt x="12821" y="23388"/>
                    </a:cubicBezTo>
                    <a:cubicBezTo>
                      <a:pt x="18189" y="23388"/>
                      <a:pt x="23018" y="19668"/>
                      <a:pt x="24226" y="14207"/>
                    </a:cubicBezTo>
                    <a:cubicBezTo>
                      <a:pt x="25606" y="7894"/>
                      <a:pt x="21620" y="1660"/>
                      <a:pt x="15308" y="279"/>
                    </a:cubicBezTo>
                    <a:cubicBezTo>
                      <a:pt x="14459" y="91"/>
                      <a:pt x="13611" y="1"/>
                      <a:pt x="127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g9d3333d5d6_0_583"/>
              <p:cNvSpPr/>
              <p:nvPr/>
            </p:nvSpPr>
            <p:spPr>
              <a:xfrm>
                <a:off x="3088600" y="3649450"/>
                <a:ext cx="614975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89" extrusionOk="0">
                    <a:moveTo>
                      <a:pt x="0" y="0"/>
                    </a:moveTo>
                    <a:lnTo>
                      <a:pt x="0" y="23389"/>
                    </a:lnTo>
                    <a:lnTo>
                      <a:pt x="24599" y="23389"/>
                    </a:lnTo>
                    <a:cubicBezTo>
                      <a:pt x="23932" y="10283"/>
                      <a:pt x="13122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g9d3333d5d6_0_583"/>
              <p:cNvSpPr/>
              <p:nvPr/>
            </p:nvSpPr>
            <p:spPr>
              <a:xfrm>
                <a:off x="3088600" y="3064725"/>
                <a:ext cx="614975" cy="5847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90" extrusionOk="0">
                    <a:moveTo>
                      <a:pt x="0" y="1"/>
                    </a:moveTo>
                    <a:lnTo>
                      <a:pt x="0" y="23389"/>
                    </a:lnTo>
                    <a:cubicBezTo>
                      <a:pt x="13122" y="23389"/>
                      <a:pt x="23932" y="13106"/>
                      <a:pt x="245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g9d3333d5d6_0_583"/>
              <p:cNvSpPr/>
              <p:nvPr/>
            </p:nvSpPr>
            <p:spPr>
              <a:xfrm>
                <a:off x="3703550" y="2480400"/>
                <a:ext cx="615375" cy="584350"/>
              </a:xfrm>
              <a:custGeom>
                <a:avLst/>
                <a:gdLst/>
                <a:ahLst/>
                <a:cxnLst/>
                <a:rect l="l" t="t" r="r" b="b"/>
                <a:pathLst>
                  <a:path w="24615" h="23374" extrusionOk="0">
                    <a:moveTo>
                      <a:pt x="24614" y="1"/>
                    </a:moveTo>
                    <a:cubicBezTo>
                      <a:pt x="11493" y="1"/>
                      <a:pt x="668" y="10284"/>
                      <a:pt x="1" y="23374"/>
                    </a:cubicBezTo>
                    <a:lnTo>
                      <a:pt x="24614" y="23374"/>
                    </a:lnTo>
                    <a:lnTo>
                      <a:pt x="24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g9d3333d5d6_0_583"/>
              <p:cNvSpPr/>
              <p:nvPr/>
            </p:nvSpPr>
            <p:spPr>
              <a:xfrm>
                <a:off x="2503900" y="3064725"/>
                <a:ext cx="584725" cy="1169450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6778" extrusionOk="0">
                    <a:moveTo>
                      <a:pt x="23388" y="1"/>
                    </a:moveTo>
                    <a:cubicBezTo>
                      <a:pt x="10469" y="1"/>
                      <a:pt x="0" y="10470"/>
                      <a:pt x="0" y="23389"/>
                    </a:cubicBezTo>
                    <a:cubicBezTo>
                      <a:pt x="0" y="36309"/>
                      <a:pt x="10469" y="46778"/>
                      <a:pt x="23388" y="46778"/>
                    </a:cubicBezTo>
                    <a:lnTo>
                      <a:pt x="233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g9d3333d5d6_0_583"/>
              <p:cNvSpPr/>
              <p:nvPr/>
            </p:nvSpPr>
            <p:spPr>
              <a:xfrm>
                <a:off x="2472475" y="4234150"/>
                <a:ext cx="616150" cy="647175"/>
              </a:xfrm>
              <a:custGeom>
                <a:avLst/>
                <a:gdLst/>
                <a:ahLst/>
                <a:cxnLst/>
                <a:rect l="l" t="t" r="r" b="b"/>
                <a:pathLst>
                  <a:path w="24646" h="25887" extrusionOk="0">
                    <a:moveTo>
                      <a:pt x="1" y="1"/>
                    </a:moveTo>
                    <a:lnTo>
                      <a:pt x="1" y="25886"/>
                    </a:lnTo>
                    <a:cubicBezTo>
                      <a:pt x="13603" y="25886"/>
                      <a:pt x="24630" y="14859"/>
                      <a:pt x="24645" y="1257"/>
                    </a:cubicBezTo>
                    <a:cubicBezTo>
                      <a:pt x="24645" y="838"/>
                      <a:pt x="24630" y="420"/>
                      <a:pt x="246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g9d3333d5d6_0_583"/>
              <p:cNvSpPr/>
              <p:nvPr/>
            </p:nvSpPr>
            <p:spPr>
              <a:xfrm>
                <a:off x="3088600" y="4234150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599" y="24770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g9d3333d5d6_0_583"/>
              <p:cNvSpPr/>
              <p:nvPr/>
            </p:nvSpPr>
            <p:spPr>
              <a:xfrm>
                <a:off x="2472875" y="2445525"/>
                <a:ext cx="615350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614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614" y="24769"/>
                    </a:lnTo>
                    <a:lnTo>
                      <a:pt x="246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g9d3333d5d6_0_583"/>
              <p:cNvSpPr/>
              <p:nvPr/>
            </p:nvSpPr>
            <p:spPr>
              <a:xfrm>
                <a:off x="3088600" y="4853375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69"/>
                    </a:lnTo>
                    <a:lnTo>
                      <a:pt x="24599" y="24769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g9d3333d5d6_0_583"/>
              <p:cNvSpPr/>
              <p:nvPr/>
            </p:nvSpPr>
            <p:spPr>
              <a:xfrm>
                <a:off x="3700075" y="4234150"/>
                <a:ext cx="61922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769" y="24770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g9d3333d5d6_0_583"/>
              <p:cNvSpPr/>
              <p:nvPr/>
            </p:nvSpPr>
            <p:spPr>
              <a:xfrm>
                <a:off x="2087850" y="39732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86" y="0"/>
                    </a:moveTo>
                    <a:cubicBezTo>
                      <a:pt x="7418" y="0"/>
                      <a:pt x="2588" y="3720"/>
                      <a:pt x="1381" y="9182"/>
                    </a:cubicBezTo>
                    <a:cubicBezTo>
                      <a:pt x="0" y="15494"/>
                      <a:pt x="3986" y="21729"/>
                      <a:pt x="10299" y="23109"/>
                    </a:cubicBezTo>
                    <a:cubicBezTo>
                      <a:pt x="11148" y="23297"/>
                      <a:pt x="11996" y="23388"/>
                      <a:pt x="12831" y="23388"/>
                    </a:cubicBezTo>
                    <a:cubicBezTo>
                      <a:pt x="18189" y="23388"/>
                      <a:pt x="23019" y="19668"/>
                      <a:pt x="24226" y="14207"/>
                    </a:cubicBezTo>
                    <a:cubicBezTo>
                      <a:pt x="25607" y="7910"/>
                      <a:pt x="21621" y="1659"/>
                      <a:pt x="15324" y="279"/>
                    </a:cubicBezTo>
                    <a:cubicBezTo>
                      <a:pt x="14473" y="91"/>
                      <a:pt x="13623" y="0"/>
                      <a:pt x="12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g9d3333d5d6_0_583"/>
              <p:cNvSpPr/>
              <p:nvPr/>
            </p:nvSpPr>
            <p:spPr>
              <a:xfrm>
                <a:off x="3316975" y="3145975"/>
                <a:ext cx="642900" cy="584950"/>
              </a:xfrm>
              <a:custGeom>
                <a:avLst/>
                <a:gdLst/>
                <a:ahLst/>
                <a:cxnLst/>
                <a:rect l="l" t="t" r="r" b="b"/>
                <a:pathLst>
                  <a:path w="25716" h="23398" extrusionOk="0">
                    <a:moveTo>
                      <a:pt x="12840" y="1"/>
                    </a:moveTo>
                    <a:cubicBezTo>
                      <a:pt x="7545" y="1"/>
                      <a:pt x="2748" y="3629"/>
                      <a:pt x="1474" y="9019"/>
                    </a:cubicBezTo>
                    <a:cubicBezTo>
                      <a:pt x="1" y="15300"/>
                      <a:pt x="3894" y="21597"/>
                      <a:pt x="10175" y="23086"/>
                    </a:cubicBezTo>
                    <a:cubicBezTo>
                      <a:pt x="11073" y="23297"/>
                      <a:pt x="11971" y="23398"/>
                      <a:pt x="12856" y="23398"/>
                    </a:cubicBezTo>
                    <a:cubicBezTo>
                      <a:pt x="18158" y="23398"/>
                      <a:pt x="22966" y="19769"/>
                      <a:pt x="24242" y="14385"/>
                    </a:cubicBezTo>
                    <a:cubicBezTo>
                      <a:pt x="25715" y="8104"/>
                      <a:pt x="21823" y="1807"/>
                      <a:pt x="15541" y="318"/>
                    </a:cubicBezTo>
                    <a:cubicBezTo>
                      <a:pt x="14636" y="104"/>
                      <a:pt x="13731" y="1"/>
                      <a:pt x="128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crop image">
  <p:cSld name="CUSTOM_7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9d3333d5d6_0_6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3" name="Google Shape;453;g9d3333d5d6_0_621"/>
          <p:cNvSpPr txBox="1">
            <a:spLocks noGrp="1"/>
          </p:cNvSpPr>
          <p:nvPr>
            <p:ph type="subTitle" idx="1"/>
          </p:nvPr>
        </p:nvSpPr>
        <p:spPr>
          <a:xfrm>
            <a:off x="1461650" y="1842650"/>
            <a:ext cx="2597700" cy="20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9d3333d5d6_0_951"/>
          <p:cNvSpPr txBox="1">
            <a:spLocks noGrp="1"/>
          </p:cNvSpPr>
          <p:nvPr>
            <p:ph type="ctrTitle"/>
          </p:nvPr>
        </p:nvSpPr>
        <p:spPr>
          <a:xfrm>
            <a:off x="3145349" y="1436550"/>
            <a:ext cx="5327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Roboto"/>
              <a:buNone/>
              <a:defRPr sz="5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61" name="Google Shape;461;g9d3333d5d6_0_951"/>
          <p:cNvSpPr txBox="1">
            <a:spLocks noGrp="1"/>
          </p:cNvSpPr>
          <p:nvPr>
            <p:ph type="subTitle" idx="1"/>
          </p:nvPr>
        </p:nvSpPr>
        <p:spPr>
          <a:xfrm>
            <a:off x="3145349" y="3526100"/>
            <a:ext cx="5327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 Light"/>
              <a:buNone/>
              <a:defRPr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462" name="Google Shape;462;g9d3333d5d6_0_9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63" name="Google Shape;463;g9d3333d5d6_0_951"/>
          <p:cNvGrpSpPr/>
          <p:nvPr/>
        </p:nvGrpSpPr>
        <p:grpSpPr>
          <a:xfrm>
            <a:off x="-484103" y="-480394"/>
            <a:ext cx="4160979" cy="5666561"/>
            <a:chOff x="2087850" y="238125"/>
            <a:chExt cx="3409800" cy="4643200"/>
          </a:xfrm>
        </p:grpSpPr>
        <p:sp>
          <p:nvSpPr>
            <p:cNvPr id="464" name="Google Shape;464;g9d3333d5d6_0_951"/>
            <p:cNvSpPr/>
            <p:nvPr/>
          </p:nvSpPr>
          <p:spPr>
            <a:xfrm>
              <a:off x="3708975" y="1210950"/>
              <a:ext cx="584750" cy="614975"/>
            </a:xfrm>
            <a:custGeom>
              <a:avLst/>
              <a:gdLst/>
              <a:ahLst/>
              <a:cxnLst/>
              <a:rect l="l" t="t" r="r" b="b"/>
              <a:pathLst>
                <a:path w="23390" h="24599" extrusionOk="0">
                  <a:moveTo>
                    <a:pt x="1" y="1"/>
                  </a:moveTo>
                  <a:lnTo>
                    <a:pt x="1" y="24599"/>
                  </a:lnTo>
                  <a:cubicBezTo>
                    <a:pt x="13106" y="23932"/>
                    <a:pt x="23389" y="13122"/>
                    <a:pt x="23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g9d3333d5d6_0_951"/>
            <p:cNvSpPr/>
            <p:nvPr/>
          </p:nvSpPr>
          <p:spPr>
            <a:xfrm>
              <a:off x="4293700" y="1210950"/>
              <a:ext cx="584725" cy="614975"/>
            </a:xfrm>
            <a:custGeom>
              <a:avLst/>
              <a:gdLst/>
              <a:ahLst/>
              <a:cxnLst/>
              <a:rect l="l" t="t" r="r" b="b"/>
              <a:pathLst>
                <a:path w="23389" h="24599" extrusionOk="0">
                  <a:moveTo>
                    <a:pt x="0" y="1"/>
                  </a:moveTo>
                  <a:cubicBezTo>
                    <a:pt x="0" y="13122"/>
                    <a:pt x="10283" y="23932"/>
                    <a:pt x="23389" y="24599"/>
                  </a:cubicBezTo>
                  <a:lnTo>
                    <a:pt x="233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g9d3333d5d6_0_951"/>
            <p:cNvSpPr/>
            <p:nvPr/>
          </p:nvSpPr>
          <p:spPr>
            <a:xfrm>
              <a:off x="4878400" y="1825900"/>
              <a:ext cx="584350" cy="615375"/>
            </a:xfrm>
            <a:custGeom>
              <a:avLst/>
              <a:gdLst/>
              <a:ahLst/>
              <a:cxnLst/>
              <a:rect l="l" t="t" r="r" b="b"/>
              <a:pathLst>
                <a:path w="23374" h="24615" extrusionOk="0">
                  <a:moveTo>
                    <a:pt x="1" y="1"/>
                  </a:moveTo>
                  <a:lnTo>
                    <a:pt x="1" y="24614"/>
                  </a:lnTo>
                  <a:lnTo>
                    <a:pt x="23373" y="24614"/>
                  </a:lnTo>
                  <a:cubicBezTo>
                    <a:pt x="23373" y="11493"/>
                    <a:pt x="13106" y="68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g9d3333d5d6_0_951"/>
            <p:cNvSpPr/>
            <p:nvPr/>
          </p:nvSpPr>
          <p:spPr>
            <a:xfrm>
              <a:off x="3708975" y="626250"/>
              <a:ext cx="1169450" cy="584725"/>
            </a:xfrm>
            <a:custGeom>
              <a:avLst/>
              <a:gdLst/>
              <a:ahLst/>
              <a:cxnLst/>
              <a:rect l="l" t="t" r="r" b="b"/>
              <a:pathLst>
                <a:path w="46778" h="23389" extrusionOk="0">
                  <a:moveTo>
                    <a:pt x="23389" y="0"/>
                  </a:moveTo>
                  <a:cubicBezTo>
                    <a:pt x="10470" y="0"/>
                    <a:pt x="1" y="10469"/>
                    <a:pt x="1" y="23389"/>
                  </a:cubicBezTo>
                  <a:lnTo>
                    <a:pt x="46778" y="23389"/>
                  </a:lnTo>
                  <a:cubicBezTo>
                    <a:pt x="46778" y="10469"/>
                    <a:pt x="36309" y="0"/>
                    <a:pt x="233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g9d3333d5d6_0_951"/>
            <p:cNvSpPr/>
            <p:nvPr/>
          </p:nvSpPr>
          <p:spPr>
            <a:xfrm>
              <a:off x="3061850" y="594825"/>
              <a:ext cx="647150" cy="616150"/>
            </a:xfrm>
            <a:custGeom>
              <a:avLst/>
              <a:gdLst/>
              <a:ahLst/>
              <a:cxnLst/>
              <a:rect l="l" t="t" r="r" b="b"/>
              <a:pathLst>
                <a:path w="25886" h="24646" extrusionOk="0">
                  <a:moveTo>
                    <a:pt x="0" y="1"/>
                  </a:moveTo>
                  <a:cubicBezTo>
                    <a:pt x="0" y="13603"/>
                    <a:pt x="11028" y="24646"/>
                    <a:pt x="24629" y="24646"/>
                  </a:cubicBezTo>
                  <a:cubicBezTo>
                    <a:pt x="25048" y="24646"/>
                    <a:pt x="25467" y="24630"/>
                    <a:pt x="25886" y="24615"/>
                  </a:cubicBezTo>
                  <a:lnTo>
                    <a:pt x="25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g9d3333d5d6_0_951"/>
            <p:cNvSpPr/>
            <p:nvPr/>
          </p:nvSpPr>
          <p:spPr>
            <a:xfrm>
              <a:off x="3089775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g9d3333d5d6_0_951"/>
            <p:cNvSpPr/>
            <p:nvPr/>
          </p:nvSpPr>
          <p:spPr>
            <a:xfrm>
              <a:off x="4878400" y="595225"/>
              <a:ext cx="619250" cy="615375"/>
            </a:xfrm>
            <a:custGeom>
              <a:avLst/>
              <a:gdLst/>
              <a:ahLst/>
              <a:cxnLst/>
              <a:rect l="l" t="t" r="r" b="b"/>
              <a:pathLst>
                <a:path w="24770" h="24615" extrusionOk="0">
                  <a:moveTo>
                    <a:pt x="1" y="0"/>
                  </a:moveTo>
                  <a:lnTo>
                    <a:pt x="1" y="24614"/>
                  </a:lnTo>
                  <a:lnTo>
                    <a:pt x="24769" y="24614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g9d3333d5d6_0_951"/>
            <p:cNvSpPr/>
            <p:nvPr/>
          </p:nvSpPr>
          <p:spPr>
            <a:xfrm>
              <a:off x="2470550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g9d3333d5d6_0_951"/>
            <p:cNvSpPr/>
            <p:nvPr/>
          </p:nvSpPr>
          <p:spPr>
            <a:xfrm>
              <a:off x="3089775" y="1822425"/>
              <a:ext cx="619225" cy="619225"/>
            </a:xfrm>
            <a:custGeom>
              <a:avLst/>
              <a:gdLst/>
              <a:ahLst/>
              <a:cxnLst/>
              <a:rect l="l" t="t" r="r" b="b"/>
              <a:pathLst>
                <a:path w="24769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769" y="24769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g9d3333d5d6_0_951"/>
            <p:cNvSpPr/>
            <p:nvPr/>
          </p:nvSpPr>
          <p:spPr>
            <a:xfrm>
              <a:off x="3357700" y="2381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76" y="1"/>
                  </a:moveTo>
                  <a:cubicBezTo>
                    <a:pt x="7418" y="1"/>
                    <a:pt x="2588" y="3720"/>
                    <a:pt x="1380" y="9182"/>
                  </a:cubicBezTo>
                  <a:cubicBezTo>
                    <a:pt x="0" y="15479"/>
                    <a:pt x="3986" y="21729"/>
                    <a:pt x="10283" y="23109"/>
                  </a:cubicBezTo>
                  <a:cubicBezTo>
                    <a:pt x="11134" y="23298"/>
                    <a:pt x="11984" y="23388"/>
                    <a:pt x="12821" y="23388"/>
                  </a:cubicBezTo>
                  <a:cubicBezTo>
                    <a:pt x="18189" y="23388"/>
                    <a:pt x="23018" y="19668"/>
                    <a:pt x="24226" y="14207"/>
                  </a:cubicBezTo>
                  <a:cubicBezTo>
                    <a:pt x="25606" y="7894"/>
                    <a:pt x="21620" y="1660"/>
                    <a:pt x="15308" y="279"/>
                  </a:cubicBezTo>
                  <a:cubicBezTo>
                    <a:pt x="14459" y="91"/>
                    <a:pt x="13611" y="1"/>
                    <a:pt x="127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g9d3333d5d6_0_951"/>
            <p:cNvSpPr/>
            <p:nvPr/>
          </p:nvSpPr>
          <p:spPr>
            <a:xfrm>
              <a:off x="4182800" y="1468375"/>
              <a:ext cx="643275" cy="584800"/>
            </a:xfrm>
            <a:custGeom>
              <a:avLst/>
              <a:gdLst/>
              <a:ahLst/>
              <a:cxnLst/>
              <a:rect l="l" t="t" r="r" b="b"/>
              <a:pathLst>
                <a:path w="25731" h="23392" extrusionOk="0">
                  <a:moveTo>
                    <a:pt x="12870" y="1"/>
                  </a:moveTo>
                  <a:cubicBezTo>
                    <a:pt x="7558" y="1"/>
                    <a:pt x="2752" y="3630"/>
                    <a:pt x="1489" y="9013"/>
                  </a:cubicBezTo>
                  <a:cubicBezTo>
                    <a:pt x="0" y="15294"/>
                    <a:pt x="3893" y="21591"/>
                    <a:pt x="10175" y="23080"/>
                  </a:cubicBezTo>
                  <a:cubicBezTo>
                    <a:pt x="11073" y="23291"/>
                    <a:pt x="11971" y="23392"/>
                    <a:pt x="12855" y="23392"/>
                  </a:cubicBezTo>
                  <a:cubicBezTo>
                    <a:pt x="18158" y="23392"/>
                    <a:pt x="22966" y="19763"/>
                    <a:pt x="24242" y="14379"/>
                  </a:cubicBezTo>
                  <a:cubicBezTo>
                    <a:pt x="25731" y="8098"/>
                    <a:pt x="21838" y="1801"/>
                    <a:pt x="15557" y="312"/>
                  </a:cubicBezTo>
                  <a:cubicBezTo>
                    <a:pt x="14656" y="101"/>
                    <a:pt x="13756" y="1"/>
                    <a:pt x="128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g9d3333d5d6_0_951"/>
            <p:cNvSpPr/>
            <p:nvPr/>
          </p:nvSpPr>
          <p:spPr>
            <a:xfrm>
              <a:off x="3088600" y="3649450"/>
              <a:ext cx="614975" cy="584725"/>
            </a:xfrm>
            <a:custGeom>
              <a:avLst/>
              <a:gdLst/>
              <a:ahLst/>
              <a:cxnLst/>
              <a:rect l="l" t="t" r="r" b="b"/>
              <a:pathLst>
                <a:path w="24599" h="23389" extrusionOk="0">
                  <a:moveTo>
                    <a:pt x="0" y="0"/>
                  </a:moveTo>
                  <a:lnTo>
                    <a:pt x="0" y="23389"/>
                  </a:lnTo>
                  <a:lnTo>
                    <a:pt x="24599" y="23389"/>
                  </a:lnTo>
                  <a:cubicBezTo>
                    <a:pt x="23932" y="10283"/>
                    <a:pt x="13122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g9d3333d5d6_0_951"/>
            <p:cNvSpPr/>
            <p:nvPr/>
          </p:nvSpPr>
          <p:spPr>
            <a:xfrm>
              <a:off x="3088600" y="3064725"/>
              <a:ext cx="614975" cy="584750"/>
            </a:xfrm>
            <a:custGeom>
              <a:avLst/>
              <a:gdLst/>
              <a:ahLst/>
              <a:cxnLst/>
              <a:rect l="l" t="t" r="r" b="b"/>
              <a:pathLst>
                <a:path w="24599" h="23390" extrusionOk="0">
                  <a:moveTo>
                    <a:pt x="0" y="1"/>
                  </a:moveTo>
                  <a:lnTo>
                    <a:pt x="0" y="23389"/>
                  </a:lnTo>
                  <a:cubicBezTo>
                    <a:pt x="13122" y="23389"/>
                    <a:pt x="23932" y="13106"/>
                    <a:pt x="24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g9d3333d5d6_0_951"/>
            <p:cNvSpPr/>
            <p:nvPr/>
          </p:nvSpPr>
          <p:spPr>
            <a:xfrm>
              <a:off x="3703550" y="2480400"/>
              <a:ext cx="615375" cy="584350"/>
            </a:xfrm>
            <a:custGeom>
              <a:avLst/>
              <a:gdLst/>
              <a:ahLst/>
              <a:cxnLst/>
              <a:rect l="l" t="t" r="r" b="b"/>
              <a:pathLst>
                <a:path w="24615" h="23374" extrusionOk="0">
                  <a:moveTo>
                    <a:pt x="24614" y="1"/>
                  </a:moveTo>
                  <a:cubicBezTo>
                    <a:pt x="11493" y="1"/>
                    <a:pt x="668" y="10284"/>
                    <a:pt x="1" y="23374"/>
                  </a:cubicBezTo>
                  <a:lnTo>
                    <a:pt x="24614" y="23374"/>
                  </a:lnTo>
                  <a:lnTo>
                    <a:pt x="246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g9d3333d5d6_0_951"/>
            <p:cNvSpPr/>
            <p:nvPr/>
          </p:nvSpPr>
          <p:spPr>
            <a:xfrm>
              <a:off x="2503900" y="3064725"/>
              <a:ext cx="584725" cy="1169450"/>
            </a:xfrm>
            <a:custGeom>
              <a:avLst/>
              <a:gdLst/>
              <a:ahLst/>
              <a:cxnLst/>
              <a:rect l="l" t="t" r="r" b="b"/>
              <a:pathLst>
                <a:path w="23389" h="46778" extrusionOk="0">
                  <a:moveTo>
                    <a:pt x="23388" y="1"/>
                  </a:moveTo>
                  <a:cubicBezTo>
                    <a:pt x="10469" y="1"/>
                    <a:pt x="0" y="10470"/>
                    <a:pt x="0" y="23389"/>
                  </a:cubicBezTo>
                  <a:cubicBezTo>
                    <a:pt x="0" y="36309"/>
                    <a:pt x="10469" y="46778"/>
                    <a:pt x="23388" y="46778"/>
                  </a:cubicBezTo>
                  <a:lnTo>
                    <a:pt x="233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g9d3333d5d6_0_951"/>
            <p:cNvSpPr/>
            <p:nvPr/>
          </p:nvSpPr>
          <p:spPr>
            <a:xfrm>
              <a:off x="2472475" y="4234150"/>
              <a:ext cx="616150" cy="647175"/>
            </a:xfrm>
            <a:custGeom>
              <a:avLst/>
              <a:gdLst/>
              <a:ahLst/>
              <a:cxnLst/>
              <a:rect l="l" t="t" r="r" b="b"/>
              <a:pathLst>
                <a:path w="24646" h="25887" extrusionOk="0">
                  <a:moveTo>
                    <a:pt x="1" y="1"/>
                  </a:moveTo>
                  <a:lnTo>
                    <a:pt x="1" y="25886"/>
                  </a:lnTo>
                  <a:cubicBezTo>
                    <a:pt x="13603" y="25886"/>
                    <a:pt x="24630" y="14859"/>
                    <a:pt x="24645" y="1257"/>
                  </a:cubicBezTo>
                  <a:cubicBezTo>
                    <a:pt x="24645" y="838"/>
                    <a:pt x="24630" y="420"/>
                    <a:pt x="246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g9d3333d5d6_0_951"/>
            <p:cNvSpPr/>
            <p:nvPr/>
          </p:nvSpPr>
          <p:spPr>
            <a:xfrm>
              <a:off x="3088600" y="4234150"/>
              <a:ext cx="614975" cy="619250"/>
            </a:xfrm>
            <a:custGeom>
              <a:avLst/>
              <a:gdLst/>
              <a:ahLst/>
              <a:cxnLst/>
              <a:rect l="l" t="t" r="r" b="b"/>
              <a:pathLst>
                <a:path w="2459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599" y="24770"/>
                  </a:lnTo>
                  <a:lnTo>
                    <a:pt x="245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g9d3333d5d6_0_951"/>
            <p:cNvSpPr/>
            <p:nvPr/>
          </p:nvSpPr>
          <p:spPr>
            <a:xfrm>
              <a:off x="2472875" y="2445525"/>
              <a:ext cx="615350" cy="619225"/>
            </a:xfrm>
            <a:custGeom>
              <a:avLst/>
              <a:gdLst/>
              <a:ahLst/>
              <a:cxnLst/>
              <a:rect l="l" t="t" r="r" b="b"/>
              <a:pathLst>
                <a:path w="24614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614" y="24769"/>
                  </a:lnTo>
                  <a:lnTo>
                    <a:pt x="246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g9d3333d5d6_0_951"/>
            <p:cNvSpPr/>
            <p:nvPr/>
          </p:nvSpPr>
          <p:spPr>
            <a:xfrm>
              <a:off x="3700075" y="4234150"/>
              <a:ext cx="619225" cy="619250"/>
            </a:xfrm>
            <a:custGeom>
              <a:avLst/>
              <a:gdLst/>
              <a:ahLst/>
              <a:cxnLst/>
              <a:rect l="l" t="t" r="r" b="b"/>
              <a:pathLst>
                <a:path w="2476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769" y="24770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g9d3333d5d6_0_951"/>
            <p:cNvSpPr/>
            <p:nvPr/>
          </p:nvSpPr>
          <p:spPr>
            <a:xfrm>
              <a:off x="2087850" y="39732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86" y="0"/>
                  </a:moveTo>
                  <a:cubicBezTo>
                    <a:pt x="7418" y="0"/>
                    <a:pt x="2588" y="3720"/>
                    <a:pt x="1381" y="9182"/>
                  </a:cubicBezTo>
                  <a:cubicBezTo>
                    <a:pt x="0" y="15494"/>
                    <a:pt x="3986" y="21729"/>
                    <a:pt x="10299" y="23109"/>
                  </a:cubicBezTo>
                  <a:cubicBezTo>
                    <a:pt x="11148" y="23297"/>
                    <a:pt x="11996" y="23388"/>
                    <a:pt x="12831" y="23388"/>
                  </a:cubicBezTo>
                  <a:cubicBezTo>
                    <a:pt x="18189" y="23388"/>
                    <a:pt x="23019" y="19668"/>
                    <a:pt x="24226" y="14207"/>
                  </a:cubicBezTo>
                  <a:cubicBezTo>
                    <a:pt x="25607" y="7910"/>
                    <a:pt x="21621" y="1659"/>
                    <a:pt x="15324" y="279"/>
                  </a:cubicBezTo>
                  <a:cubicBezTo>
                    <a:pt x="14473" y="91"/>
                    <a:pt x="13623" y="0"/>
                    <a:pt x="12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g9d3333d5d6_0_951"/>
            <p:cNvSpPr/>
            <p:nvPr/>
          </p:nvSpPr>
          <p:spPr>
            <a:xfrm>
              <a:off x="3316975" y="3145975"/>
              <a:ext cx="642900" cy="584950"/>
            </a:xfrm>
            <a:custGeom>
              <a:avLst/>
              <a:gdLst/>
              <a:ahLst/>
              <a:cxnLst/>
              <a:rect l="l" t="t" r="r" b="b"/>
              <a:pathLst>
                <a:path w="25716" h="23398" extrusionOk="0">
                  <a:moveTo>
                    <a:pt x="12840" y="1"/>
                  </a:moveTo>
                  <a:cubicBezTo>
                    <a:pt x="7545" y="1"/>
                    <a:pt x="2748" y="3629"/>
                    <a:pt x="1474" y="9019"/>
                  </a:cubicBezTo>
                  <a:cubicBezTo>
                    <a:pt x="1" y="15300"/>
                    <a:pt x="3894" y="21597"/>
                    <a:pt x="10175" y="23086"/>
                  </a:cubicBezTo>
                  <a:cubicBezTo>
                    <a:pt x="11073" y="23297"/>
                    <a:pt x="11971" y="23398"/>
                    <a:pt x="12856" y="23398"/>
                  </a:cubicBezTo>
                  <a:cubicBezTo>
                    <a:pt x="18158" y="23398"/>
                    <a:pt x="22966" y="19769"/>
                    <a:pt x="24242" y="14385"/>
                  </a:cubicBezTo>
                  <a:cubicBezTo>
                    <a:pt x="25715" y="8104"/>
                    <a:pt x="21823" y="1807"/>
                    <a:pt x="15541" y="318"/>
                  </a:cubicBezTo>
                  <a:cubicBezTo>
                    <a:pt x="14636" y="104"/>
                    <a:pt x="13731" y="1"/>
                    <a:pt x="128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" name="Google Shape;486;g9d3333d5d6_0_977"/>
          <p:cNvGrpSpPr/>
          <p:nvPr/>
        </p:nvGrpSpPr>
        <p:grpSpPr>
          <a:xfrm rot="10800000">
            <a:off x="-1042865" y="377"/>
            <a:ext cx="3791251" cy="5142750"/>
            <a:chOff x="1852675" y="238125"/>
            <a:chExt cx="3862318" cy="5239150"/>
          </a:xfrm>
        </p:grpSpPr>
        <p:sp>
          <p:nvSpPr>
            <p:cNvPr id="487" name="Google Shape;487;g9d3333d5d6_0_977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g9d3333d5d6_0_977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g9d3333d5d6_0_977"/>
            <p:cNvSpPr/>
            <p:nvPr/>
          </p:nvSpPr>
          <p:spPr>
            <a:xfrm>
              <a:off x="4648950" y="2982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42594" y="0"/>
                  </a:moveTo>
                  <a:cubicBezTo>
                    <a:pt x="19774" y="0"/>
                    <a:pt x="1140" y="17931"/>
                    <a:pt x="0" y="40470"/>
                  </a:cubicBezTo>
                  <a:lnTo>
                    <a:pt x="42594" y="40470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g9d3333d5d6_0_977"/>
            <p:cNvSpPr/>
            <p:nvPr/>
          </p:nvSpPr>
          <p:spPr>
            <a:xfrm>
              <a:off x="2572350" y="1310000"/>
              <a:ext cx="1011775" cy="2023525"/>
            </a:xfrm>
            <a:custGeom>
              <a:avLst/>
              <a:gdLst/>
              <a:ahLst/>
              <a:cxnLst/>
              <a:rect l="l" t="t" r="r" b="b"/>
              <a:pathLst>
                <a:path w="40471" h="80941" extrusionOk="0">
                  <a:moveTo>
                    <a:pt x="40470" y="0"/>
                  </a:moveTo>
                  <a:cubicBezTo>
                    <a:pt x="18119" y="0"/>
                    <a:pt x="0" y="18119"/>
                    <a:pt x="0" y="40470"/>
                  </a:cubicBezTo>
                  <a:cubicBezTo>
                    <a:pt x="0" y="62822"/>
                    <a:pt x="18119" y="80940"/>
                    <a:pt x="40470" y="80940"/>
                  </a:cubicBezTo>
                  <a:lnTo>
                    <a:pt x="404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g9d3333d5d6_0_977"/>
            <p:cNvSpPr/>
            <p:nvPr/>
          </p:nvSpPr>
          <p:spPr>
            <a:xfrm>
              <a:off x="2518075" y="3333500"/>
              <a:ext cx="1066050" cy="1120700"/>
            </a:xfrm>
            <a:custGeom>
              <a:avLst/>
              <a:gdLst/>
              <a:ahLst/>
              <a:cxnLst/>
              <a:rect l="l" t="t" r="r" b="b"/>
              <a:pathLst>
                <a:path w="42642" h="44828" extrusionOk="0">
                  <a:moveTo>
                    <a:pt x="0" y="0"/>
                  </a:moveTo>
                  <a:lnTo>
                    <a:pt x="0" y="44828"/>
                  </a:lnTo>
                  <a:cubicBezTo>
                    <a:pt x="23554" y="44828"/>
                    <a:pt x="42641" y="25725"/>
                    <a:pt x="42641" y="2171"/>
                  </a:cubicBezTo>
                  <a:cubicBezTo>
                    <a:pt x="42641" y="1453"/>
                    <a:pt x="42626" y="71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g9d3333d5d6_0_977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g9d3333d5d6_0_977"/>
            <p:cNvSpPr/>
            <p:nvPr/>
          </p:nvSpPr>
          <p:spPr>
            <a:xfrm>
              <a:off x="2518850" y="23812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5" y="42875"/>
                  </a:lnTo>
                  <a:lnTo>
                    <a:pt x="425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g9d3333d5d6_0_977"/>
            <p:cNvSpPr/>
            <p:nvPr/>
          </p:nvSpPr>
          <p:spPr>
            <a:xfrm>
              <a:off x="3584100" y="440537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6"/>
                  </a:lnTo>
                  <a:lnTo>
                    <a:pt x="42594" y="42876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g9d3333d5d6_0_977"/>
            <p:cNvSpPr/>
            <p:nvPr/>
          </p:nvSpPr>
          <p:spPr>
            <a:xfrm>
              <a:off x="4648954" y="3333503"/>
              <a:ext cx="1066039" cy="1071900"/>
            </a:xfrm>
            <a:custGeom>
              <a:avLst/>
              <a:gdLst/>
              <a:ahLst/>
              <a:cxnLst/>
              <a:rect l="l" t="t" r="r" b="b"/>
              <a:pathLst>
                <a:path w="31958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31958" y="42875"/>
                  </a:lnTo>
                  <a:lnTo>
                    <a:pt x="31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g9d3333d5d6_0_977"/>
            <p:cNvSpPr/>
            <p:nvPr/>
          </p:nvSpPr>
          <p:spPr>
            <a:xfrm>
              <a:off x="1852675" y="2881975"/>
              <a:ext cx="1108225" cy="1012125"/>
            </a:xfrm>
            <a:custGeom>
              <a:avLst/>
              <a:gdLst/>
              <a:ahLst/>
              <a:cxnLst/>
              <a:rect l="l" t="t" r="r" b="b"/>
              <a:pathLst>
                <a:path w="44329" h="40485" extrusionOk="0">
                  <a:moveTo>
                    <a:pt x="22149" y="0"/>
                  </a:moveTo>
                  <a:cubicBezTo>
                    <a:pt x="12850" y="0"/>
                    <a:pt x="4474" y="6433"/>
                    <a:pt x="2391" y="15890"/>
                  </a:cubicBezTo>
                  <a:cubicBezTo>
                    <a:pt x="1" y="26808"/>
                    <a:pt x="6889" y="37601"/>
                    <a:pt x="17807" y="40006"/>
                  </a:cubicBezTo>
                  <a:cubicBezTo>
                    <a:pt x="19273" y="40329"/>
                    <a:pt x="20738" y="40485"/>
                    <a:pt x="22180" y="40485"/>
                  </a:cubicBezTo>
                  <a:cubicBezTo>
                    <a:pt x="31473" y="40485"/>
                    <a:pt x="39841" y="34041"/>
                    <a:pt x="41923" y="24590"/>
                  </a:cubicBezTo>
                  <a:cubicBezTo>
                    <a:pt x="44329" y="13672"/>
                    <a:pt x="37425" y="2879"/>
                    <a:pt x="26507" y="474"/>
                  </a:cubicBezTo>
                  <a:cubicBezTo>
                    <a:pt x="25045" y="154"/>
                    <a:pt x="23586" y="0"/>
                    <a:pt x="22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g9d3333d5d6_0_977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" name="Google Shape;498;g9d3333d5d6_0_977"/>
          <p:cNvSpPr txBox="1">
            <a:spLocks noGrp="1"/>
          </p:cNvSpPr>
          <p:nvPr>
            <p:ph type="title"/>
          </p:nvPr>
        </p:nvSpPr>
        <p:spPr>
          <a:xfrm>
            <a:off x="3887475" y="2511725"/>
            <a:ext cx="45660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b="1">
                <a:solidFill>
                  <a:srgbClr val="66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99" name="Google Shape;499;g9d3333d5d6_0_9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0" name="Google Shape;500;g9d3333d5d6_0_977"/>
          <p:cNvSpPr txBox="1">
            <a:spLocks noGrp="1"/>
          </p:cNvSpPr>
          <p:nvPr>
            <p:ph type="subTitle" idx="1"/>
          </p:nvPr>
        </p:nvSpPr>
        <p:spPr>
          <a:xfrm>
            <a:off x="3887475" y="3304400"/>
            <a:ext cx="45660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01" name="Google Shape;501;g9d3333d5d6_0_977"/>
          <p:cNvSpPr txBox="1">
            <a:spLocks noGrp="1"/>
          </p:cNvSpPr>
          <p:nvPr>
            <p:ph type="title" idx="2" hasCustomPrompt="1"/>
          </p:nvPr>
        </p:nvSpPr>
        <p:spPr>
          <a:xfrm>
            <a:off x="2274075" y="1968710"/>
            <a:ext cx="1613400" cy="152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9d3333d5d6_0_99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4" name="Google Shape;504;g9d3333d5d6_0_994"/>
          <p:cNvSpPr txBox="1">
            <a:spLocks noGrp="1"/>
          </p:cNvSpPr>
          <p:nvPr>
            <p:ph type="body" idx="1"/>
          </p:nvPr>
        </p:nvSpPr>
        <p:spPr>
          <a:xfrm>
            <a:off x="1590075" y="1112700"/>
            <a:ext cx="6882300" cy="32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5" name="Google Shape;505;g9d3333d5d6_0_99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06" name="Google Shape;506;g9d3333d5d6_0_994"/>
          <p:cNvGrpSpPr/>
          <p:nvPr/>
        </p:nvGrpSpPr>
        <p:grpSpPr>
          <a:xfrm>
            <a:off x="-379478" y="-32978"/>
            <a:ext cx="1833984" cy="5176247"/>
            <a:chOff x="-379478" y="-32978"/>
            <a:chExt cx="1833984" cy="5176247"/>
          </a:xfrm>
        </p:grpSpPr>
        <p:grpSp>
          <p:nvGrpSpPr>
            <p:cNvPr id="507" name="Google Shape;507;g9d3333d5d6_0_994"/>
            <p:cNvGrpSpPr/>
            <p:nvPr/>
          </p:nvGrpSpPr>
          <p:grpSpPr>
            <a:xfrm flipH="1">
              <a:off x="-5755" y="-32978"/>
              <a:ext cx="1460261" cy="1980934"/>
              <a:chOff x="2087850" y="2445525"/>
              <a:chExt cx="2231450" cy="3027100"/>
            </a:xfrm>
          </p:grpSpPr>
          <p:sp>
            <p:nvSpPr>
              <p:cNvPr id="508" name="Google Shape;508;g9d3333d5d6_0_994"/>
              <p:cNvSpPr/>
              <p:nvPr/>
            </p:nvSpPr>
            <p:spPr>
              <a:xfrm>
                <a:off x="3088600" y="3649450"/>
                <a:ext cx="614975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89" extrusionOk="0">
                    <a:moveTo>
                      <a:pt x="0" y="0"/>
                    </a:moveTo>
                    <a:lnTo>
                      <a:pt x="0" y="23389"/>
                    </a:lnTo>
                    <a:lnTo>
                      <a:pt x="24599" y="23389"/>
                    </a:lnTo>
                    <a:cubicBezTo>
                      <a:pt x="23932" y="10283"/>
                      <a:pt x="13122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g9d3333d5d6_0_994"/>
              <p:cNvSpPr/>
              <p:nvPr/>
            </p:nvSpPr>
            <p:spPr>
              <a:xfrm>
                <a:off x="3088600" y="3064725"/>
                <a:ext cx="614975" cy="5847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90" extrusionOk="0">
                    <a:moveTo>
                      <a:pt x="0" y="1"/>
                    </a:moveTo>
                    <a:lnTo>
                      <a:pt x="0" y="23389"/>
                    </a:lnTo>
                    <a:cubicBezTo>
                      <a:pt x="13122" y="23389"/>
                      <a:pt x="23932" y="13106"/>
                      <a:pt x="245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g9d3333d5d6_0_994"/>
              <p:cNvSpPr/>
              <p:nvPr/>
            </p:nvSpPr>
            <p:spPr>
              <a:xfrm>
                <a:off x="3703550" y="2480400"/>
                <a:ext cx="615375" cy="584350"/>
              </a:xfrm>
              <a:custGeom>
                <a:avLst/>
                <a:gdLst/>
                <a:ahLst/>
                <a:cxnLst/>
                <a:rect l="l" t="t" r="r" b="b"/>
                <a:pathLst>
                  <a:path w="24615" h="23374" extrusionOk="0">
                    <a:moveTo>
                      <a:pt x="24614" y="1"/>
                    </a:moveTo>
                    <a:cubicBezTo>
                      <a:pt x="11493" y="1"/>
                      <a:pt x="668" y="10284"/>
                      <a:pt x="1" y="23374"/>
                    </a:cubicBezTo>
                    <a:lnTo>
                      <a:pt x="24614" y="23374"/>
                    </a:lnTo>
                    <a:lnTo>
                      <a:pt x="24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g9d3333d5d6_0_994"/>
              <p:cNvSpPr/>
              <p:nvPr/>
            </p:nvSpPr>
            <p:spPr>
              <a:xfrm>
                <a:off x="2503900" y="3064725"/>
                <a:ext cx="584725" cy="1169450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6778" extrusionOk="0">
                    <a:moveTo>
                      <a:pt x="23388" y="1"/>
                    </a:moveTo>
                    <a:cubicBezTo>
                      <a:pt x="10469" y="1"/>
                      <a:pt x="0" y="10470"/>
                      <a:pt x="0" y="23389"/>
                    </a:cubicBezTo>
                    <a:cubicBezTo>
                      <a:pt x="0" y="36309"/>
                      <a:pt x="10469" y="46778"/>
                      <a:pt x="23388" y="46778"/>
                    </a:cubicBezTo>
                    <a:lnTo>
                      <a:pt x="233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g9d3333d5d6_0_994"/>
              <p:cNvSpPr/>
              <p:nvPr/>
            </p:nvSpPr>
            <p:spPr>
              <a:xfrm>
                <a:off x="2472475" y="4234150"/>
                <a:ext cx="616150" cy="647175"/>
              </a:xfrm>
              <a:custGeom>
                <a:avLst/>
                <a:gdLst/>
                <a:ahLst/>
                <a:cxnLst/>
                <a:rect l="l" t="t" r="r" b="b"/>
                <a:pathLst>
                  <a:path w="24646" h="25887" extrusionOk="0">
                    <a:moveTo>
                      <a:pt x="1" y="1"/>
                    </a:moveTo>
                    <a:lnTo>
                      <a:pt x="1" y="25886"/>
                    </a:lnTo>
                    <a:cubicBezTo>
                      <a:pt x="13603" y="25886"/>
                      <a:pt x="24630" y="14859"/>
                      <a:pt x="24645" y="1257"/>
                    </a:cubicBezTo>
                    <a:cubicBezTo>
                      <a:pt x="24645" y="838"/>
                      <a:pt x="24630" y="420"/>
                      <a:pt x="246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g9d3333d5d6_0_994"/>
              <p:cNvSpPr/>
              <p:nvPr/>
            </p:nvSpPr>
            <p:spPr>
              <a:xfrm>
                <a:off x="3088600" y="4234150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599" y="24770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g9d3333d5d6_0_994"/>
              <p:cNvSpPr/>
              <p:nvPr/>
            </p:nvSpPr>
            <p:spPr>
              <a:xfrm>
                <a:off x="2472875" y="2445525"/>
                <a:ext cx="615350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614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614" y="24769"/>
                    </a:lnTo>
                    <a:lnTo>
                      <a:pt x="246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g9d3333d5d6_0_994"/>
              <p:cNvSpPr/>
              <p:nvPr/>
            </p:nvSpPr>
            <p:spPr>
              <a:xfrm>
                <a:off x="3088600" y="4853375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69"/>
                    </a:lnTo>
                    <a:lnTo>
                      <a:pt x="24599" y="24769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g9d3333d5d6_0_994"/>
              <p:cNvSpPr/>
              <p:nvPr/>
            </p:nvSpPr>
            <p:spPr>
              <a:xfrm>
                <a:off x="3700075" y="4234150"/>
                <a:ext cx="61922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769" y="24770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g9d3333d5d6_0_994"/>
              <p:cNvSpPr/>
              <p:nvPr/>
            </p:nvSpPr>
            <p:spPr>
              <a:xfrm>
                <a:off x="2087850" y="39732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86" y="0"/>
                    </a:moveTo>
                    <a:cubicBezTo>
                      <a:pt x="7418" y="0"/>
                      <a:pt x="2588" y="3720"/>
                      <a:pt x="1381" y="9182"/>
                    </a:cubicBezTo>
                    <a:cubicBezTo>
                      <a:pt x="0" y="15494"/>
                      <a:pt x="3986" y="21729"/>
                      <a:pt x="10299" y="23109"/>
                    </a:cubicBezTo>
                    <a:cubicBezTo>
                      <a:pt x="11148" y="23297"/>
                      <a:pt x="11996" y="23388"/>
                      <a:pt x="12831" y="23388"/>
                    </a:cubicBezTo>
                    <a:cubicBezTo>
                      <a:pt x="18189" y="23388"/>
                      <a:pt x="23019" y="19668"/>
                      <a:pt x="24226" y="14207"/>
                    </a:cubicBezTo>
                    <a:cubicBezTo>
                      <a:pt x="25607" y="7910"/>
                      <a:pt x="21621" y="1659"/>
                      <a:pt x="15324" y="279"/>
                    </a:cubicBezTo>
                    <a:cubicBezTo>
                      <a:pt x="14473" y="91"/>
                      <a:pt x="13623" y="0"/>
                      <a:pt x="12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g9d3333d5d6_0_994"/>
              <p:cNvSpPr/>
              <p:nvPr/>
            </p:nvSpPr>
            <p:spPr>
              <a:xfrm>
                <a:off x="3316975" y="3145975"/>
                <a:ext cx="642900" cy="584950"/>
              </a:xfrm>
              <a:custGeom>
                <a:avLst/>
                <a:gdLst/>
                <a:ahLst/>
                <a:cxnLst/>
                <a:rect l="l" t="t" r="r" b="b"/>
                <a:pathLst>
                  <a:path w="25716" h="23398" extrusionOk="0">
                    <a:moveTo>
                      <a:pt x="12840" y="1"/>
                    </a:moveTo>
                    <a:cubicBezTo>
                      <a:pt x="7545" y="1"/>
                      <a:pt x="2748" y="3629"/>
                      <a:pt x="1474" y="9019"/>
                    </a:cubicBezTo>
                    <a:cubicBezTo>
                      <a:pt x="1" y="15300"/>
                      <a:pt x="3894" y="21597"/>
                      <a:pt x="10175" y="23086"/>
                    </a:cubicBezTo>
                    <a:cubicBezTo>
                      <a:pt x="11073" y="23297"/>
                      <a:pt x="11971" y="23398"/>
                      <a:pt x="12856" y="23398"/>
                    </a:cubicBezTo>
                    <a:cubicBezTo>
                      <a:pt x="18158" y="23398"/>
                      <a:pt x="22966" y="19769"/>
                      <a:pt x="24242" y="14385"/>
                    </a:cubicBezTo>
                    <a:cubicBezTo>
                      <a:pt x="25715" y="8104"/>
                      <a:pt x="21823" y="1807"/>
                      <a:pt x="15541" y="318"/>
                    </a:cubicBezTo>
                    <a:cubicBezTo>
                      <a:pt x="14636" y="104"/>
                      <a:pt x="13731" y="1"/>
                      <a:pt x="128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9" name="Google Shape;519;g9d3333d5d6_0_994"/>
            <p:cNvGrpSpPr/>
            <p:nvPr/>
          </p:nvGrpSpPr>
          <p:grpSpPr>
            <a:xfrm flipH="1">
              <a:off x="-379478" y="1717813"/>
              <a:ext cx="1826152" cy="3425457"/>
              <a:chOff x="2087850" y="238125"/>
              <a:chExt cx="2790575" cy="5234500"/>
            </a:xfrm>
          </p:grpSpPr>
          <p:sp>
            <p:nvSpPr>
              <p:cNvPr id="520" name="Google Shape;520;g9d3333d5d6_0_994"/>
              <p:cNvSpPr/>
              <p:nvPr/>
            </p:nvSpPr>
            <p:spPr>
              <a:xfrm>
                <a:off x="3708975" y="1210950"/>
                <a:ext cx="584750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3390" h="24599" extrusionOk="0">
                    <a:moveTo>
                      <a:pt x="1" y="1"/>
                    </a:moveTo>
                    <a:lnTo>
                      <a:pt x="1" y="24599"/>
                    </a:lnTo>
                    <a:cubicBezTo>
                      <a:pt x="13106" y="23932"/>
                      <a:pt x="23389" y="13122"/>
                      <a:pt x="233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g9d3333d5d6_0_994"/>
              <p:cNvSpPr/>
              <p:nvPr/>
            </p:nvSpPr>
            <p:spPr>
              <a:xfrm>
                <a:off x="3708975" y="626250"/>
                <a:ext cx="1169450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46778" h="23389" extrusionOk="0">
                    <a:moveTo>
                      <a:pt x="23389" y="0"/>
                    </a:moveTo>
                    <a:cubicBezTo>
                      <a:pt x="10470" y="0"/>
                      <a:pt x="1" y="10469"/>
                      <a:pt x="1" y="23389"/>
                    </a:cubicBezTo>
                    <a:lnTo>
                      <a:pt x="46778" y="23389"/>
                    </a:lnTo>
                    <a:cubicBezTo>
                      <a:pt x="46778" y="10469"/>
                      <a:pt x="36309" y="0"/>
                      <a:pt x="233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g9d3333d5d6_0_994"/>
              <p:cNvSpPr/>
              <p:nvPr/>
            </p:nvSpPr>
            <p:spPr>
              <a:xfrm>
                <a:off x="3061850" y="594825"/>
                <a:ext cx="647150" cy="616150"/>
              </a:xfrm>
              <a:custGeom>
                <a:avLst/>
                <a:gdLst/>
                <a:ahLst/>
                <a:cxnLst/>
                <a:rect l="l" t="t" r="r" b="b"/>
                <a:pathLst>
                  <a:path w="25886" h="24646" extrusionOk="0">
                    <a:moveTo>
                      <a:pt x="0" y="1"/>
                    </a:moveTo>
                    <a:cubicBezTo>
                      <a:pt x="0" y="13603"/>
                      <a:pt x="11028" y="24646"/>
                      <a:pt x="24629" y="24646"/>
                    </a:cubicBezTo>
                    <a:cubicBezTo>
                      <a:pt x="25048" y="24646"/>
                      <a:pt x="25467" y="24630"/>
                      <a:pt x="25886" y="24615"/>
                    </a:cubicBezTo>
                    <a:lnTo>
                      <a:pt x="2588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g9d3333d5d6_0_994"/>
              <p:cNvSpPr/>
              <p:nvPr/>
            </p:nvSpPr>
            <p:spPr>
              <a:xfrm>
                <a:off x="3089775" y="1210950"/>
                <a:ext cx="619225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599" extrusionOk="0">
                    <a:moveTo>
                      <a:pt x="0" y="1"/>
                    </a:moveTo>
                    <a:lnTo>
                      <a:pt x="0" y="24599"/>
                    </a:lnTo>
                    <a:lnTo>
                      <a:pt x="24769" y="24599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g9d3333d5d6_0_994"/>
              <p:cNvSpPr/>
              <p:nvPr/>
            </p:nvSpPr>
            <p:spPr>
              <a:xfrm>
                <a:off x="2470550" y="1210950"/>
                <a:ext cx="619225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599" extrusionOk="0">
                    <a:moveTo>
                      <a:pt x="0" y="1"/>
                    </a:moveTo>
                    <a:lnTo>
                      <a:pt x="0" y="24599"/>
                    </a:lnTo>
                    <a:lnTo>
                      <a:pt x="24769" y="24599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g9d3333d5d6_0_994"/>
              <p:cNvSpPr/>
              <p:nvPr/>
            </p:nvSpPr>
            <p:spPr>
              <a:xfrm>
                <a:off x="3089775" y="1822425"/>
                <a:ext cx="619225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769" y="24769"/>
                    </a:lnTo>
                    <a:lnTo>
                      <a:pt x="24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g9d3333d5d6_0_994"/>
              <p:cNvSpPr/>
              <p:nvPr/>
            </p:nvSpPr>
            <p:spPr>
              <a:xfrm>
                <a:off x="3357700" y="2381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76" y="1"/>
                    </a:moveTo>
                    <a:cubicBezTo>
                      <a:pt x="7418" y="1"/>
                      <a:pt x="2588" y="3720"/>
                      <a:pt x="1380" y="9182"/>
                    </a:cubicBezTo>
                    <a:cubicBezTo>
                      <a:pt x="0" y="15479"/>
                      <a:pt x="3986" y="21729"/>
                      <a:pt x="10283" y="23109"/>
                    </a:cubicBezTo>
                    <a:cubicBezTo>
                      <a:pt x="11134" y="23298"/>
                      <a:pt x="11984" y="23388"/>
                      <a:pt x="12821" y="23388"/>
                    </a:cubicBezTo>
                    <a:cubicBezTo>
                      <a:pt x="18189" y="23388"/>
                      <a:pt x="23018" y="19668"/>
                      <a:pt x="24226" y="14207"/>
                    </a:cubicBezTo>
                    <a:cubicBezTo>
                      <a:pt x="25606" y="7894"/>
                      <a:pt x="21620" y="1660"/>
                      <a:pt x="15308" y="279"/>
                    </a:cubicBezTo>
                    <a:cubicBezTo>
                      <a:pt x="14459" y="91"/>
                      <a:pt x="13611" y="1"/>
                      <a:pt x="127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g9d3333d5d6_0_994"/>
              <p:cNvSpPr/>
              <p:nvPr/>
            </p:nvSpPr>
            <p:spPr>
              <a:xfrm>
                <a:off x="3088600" y="3649450"/>
                <a:ext cx="614975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89" extrusionOk="0">
                    <a:moveTo>
                      <a:pt x="0" y="0"/>
                    </a:moveTo>
                    <a:lnTo>
                      <a:pt x="0" y="23389"/>
                    </a:lnTo>
                    <a:lnTo>
                      <a:pt x="24599" y="23389"/>
                    </a:lnTo>
                    <a:cubicBezTo>
                      <a:pt x="23932" y="10283"/>
                      <a:pt x="13122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g9d3333d5d6_0_994"/>
              <p:cNvSpPr/>
              <p:nvPr/>
            </p:nvSpPr>
            <p:spPr>
              <a:xfrm>
                <a:off x="3088600" y="3064725"/>
                <a:ext cx="614975" cy="5847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90" extrusionOk="0">
                    <a:moveTo>
                      <a:pt x="0" y="1"/>
                    </a:moveTo>
                    <a:lnTo>
                      <a:pt x="0" y="23389"/>
                    </a:lnTo>
                    <a:cubicBezTo>
                      <a:pt x="13122" y="23389"/>
                      <a:pt x="23932" y="13106"/>
                      <a:pt x="245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g9d3333d5d6_0_994"/>
              <p:cNvSpPr/>
              <p:nvPr/>
            </p:nvSpPr>
            <p:spPr>
              <a:xfrm>
                <a:off x="3703550" y="2480400"/>
                <a:ext cx="615375" cy="584350"/>
              </a:xfrm>
              <a:custGeom>
                <a:avLst/>
                <a:gdLst/>
                <a:ahLst/>
                <a:cxnLst/>
                <a:rect l="l" t="t" r="r" b="b"/>
                <a:pathLst>
                  <a:path w="24615" h="23374" extrusionOk="0">
                    <a:moveTo>
                      <a:pt x="24614" y="1"/>
                    </a:moveTo>
                    <a:cubicBezTo>
                      <a:pt x="11493" y="1"/>
                      <a:pt x="668" y="10284"/>
                      <a:pt x="1" y="23374"/>
                    </a:cubicBezTo>
                    <a:lnTo>
                      <a:pt x="24614" y="23374"/>
                    </a:lnTo>
                    <a:lnTo>
                      <a:pt x="24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g9d3333d5d6_0_994"/>
              <p:cNvSpPr/>
              <p:nvPr/>
            </p:nvSpPr>
            <p:spPr>
              <a:xfrm>
                <a:off x="2503900" y="3064725"/>
                <a:ext cx="584725" cy="1169450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6778" extrusionOk="0">
                    <a:moveTo>
                      <a:pt x="23388" y="1"/>
                    </a:moveTo>
                    <a:cubicBezTo>
                      <a:pt x="10469" y="1"/>
                      <a:pt x="0" y="10470"/>
                      <a:pt x="0" y="23389"/>
                    </a:cubicBezTo>
                    <a:cubicBezTo>
                      <a:pt x="0" y="36309"/>
                      <a:pt x="10469" y="46778"/>
                      <a:pt x="23388" y="46778"/>
                    </a:cubicBezTo>
                    <a:lnTo>
                      <a:pt x="233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g9d3333d5d6_0_994"/>
              <p:cNvSpPr/>
              <p:nvPr/>
            </p:nvSpPr>
            <p:spPr>
              <a:xfrm>
                <a:off x="2472475" y="4234150"/>
                <a:ext cx="616150" cy="647175"/>
              </a:xfrm>
              <a:custGeom>
                <a:avLst/>
                <a:gdLst/>
                <a:ahLst/>
                <a:cxnLst/>
                <a:rect l="l" t="t" r="r" b="b"/>
                <a:pathLst>
                  <a:path w="24646" h="25887" extrusionOk="0">
                    <a:moveTo>
                      <a:pt x="1" y="1"/>
                    </a:moveTo>
                    <a:lnTo>
                      <a:pt x="1" y="25886"/>
                    </a:lnTo>
                    <a:cubicBezTo>
                      <a:pt x="13603" y="25886"/>
                      <a:pt x="24630" y="14859"/>
                      <a:pt x="24645" y="1257"/>
                    </a:cubicBezTo>
                    <a:cubicBezTo>
                      <a:pt x="24645" y="838"/>
                      <a:pt x="24630" y="420"/>
                      <a:pt x="246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g9d3333d5d6_0_994"/>
              <p:cNvSpPr/>
              <p:nvPr/>
            </p:nvSpPr>
            <p:spPr>
              <a:xfrm>
                <a:off x="3088600" y="4234150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599" y="24770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g9d3333d5d6_0_994"/>
              <p:cNvSpPr/>
              <p:nvPr/>
            </p:nvSpPr>
            <p:spPr>
              <a:xfrm>
                <a:off x="2472875" y="2445525"/>
                <a:ext cx="615350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614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614" y="24769"/>
                    </a:lnTo>
                    <a:lnTo>
                      <a:pt x="246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g9d3333d5d6_0_994"/>
              <p:cNvSpPr/>
              <p:nvPr/>
            </p:nvSpPr>
            <p:spPr>
              <a:xfrm>
                <a:off x="3088600" y="4853375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69"/>
                    </a:lnTo>
                    <a:lnTo>
                      <a:pt x="24599" y="24769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g9d3333d5d6_0_994"/>
              <p:cNvSpPr/>
              <p:nvPr/>
            </p:nvSpPr>
            <p:spPr>
              <a:xfrm>
                <a:off x="3700075" y="4234150"/>
                <a:ext cx="61922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769" y="24770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g9d3333d5d6_0_994"/>
              <p:cNvSpPr/>
              <p:nvPr/>
            </p:nvSpPr>
            <p:spPr>
              <a:xfrm>
                <a:off x="2087850" y="39732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86" y="0"/>
                    </a:moveTo>
                    <a:cubicBezTo>
                      <a:pt x="7418" y="0"/>
                      <a:pt x="2588" y="3720"/>
                      <a:pt x="1381" y="9182"/>
                    </a:cubicBezTo>
                    <a:cubicBezTo>
                      <a:pt x="0" y="15494"/>
                      <a:pt x="3986" y="21729"/>
                      <a:pt x="10299" y="23109"/>
                    </a:cubicBezTo>
                    <a:cubicBezTo>
                      <a:pt x="11148" y="23297"/>
                      <a:pt x="11996" y="23388"/>
                      <a:pt x="12831" y="23388"/>
                    </a:cubicBezTo>
                    <a:cubicBezTo>
                      <a:pt x="18189" y="23388"/>
                      <a:pt x="23019" y="19668"/>
                      <a:pt x="24226" y="14207"/>
                    </a:cubicBezTo>
                    <a:cubicBezTo>
                      <a:pt x="25607" y="7910"/>
                      <a:pt x="21621" y="1659"/>
                      <a:pt x="15324" y="279"/>
                    </a:cubicBezTo>
                    <a:cubicBezTo>
                      <a:pt x="14473" y="91"/>
                      <a:pt x="13623" y="0"/>
                      <a:pt x="12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g9d3333d5d6_0_994"/>
              <p:cNvSpPr/>
              <p:nvPr/>
            </p:nvSpPr>
            <p:spPr>
              <a:xfrm>
                <a:off x="3316975" y="3145975"/>
                <a:ext cx="642900" cy="584950"/>
              </a:xfrm>
              <a:custGeom>
                <a:avLst/>
                <a:gdLst/>
                <a:ahLst/>
                <a:cxnLst/>
                <a:rect l="l" t="t" r="r" b="b"/>
                <a:pathLst>
                  <a:path w="25716" h="23398" extrusionOk="0">
                    <a:moveTo>
                      <a:pt x="12840" y="1"/>
                    </a:moveTo>
                    <a:cubicBezTo>
                      <a:pt x="7545" y="1"/>
                      <a:pt x="2748" y="3629"/>
                      <a:pt x="1474" y="9019"/>
                    </a:cubicBezTo>
                    <a:cubicBezTo>
                      <a:pt x="1" y="15300"/>
                      <a:pt x="3894" y="21597"/>
                      <a:pt x="10175" y="23086"/>
                    </a:cubicBezTo>
                    <a:cubicBezTo>
                      <a:pt x="11073" y="23297"/>
                      <a:pt x="11971" y="23398"/>
                      <a:pt x="12856" y="23398"/>
                    </a:cubicBezTo>
                    <a:cubicBezTo>
                      <a:pt x="18158" y="23398"/>
                      <a:pt x="22966" y="19769"/>
                      <a:pt x="24242" y="14385"/>
                    </a:cubicBezTo>
                    <a:cubicBezTo>
                      <a:pt x="25715" y="8104"/>
                      <a:pt x="21823" y="1807"/>
                      <a:pt x="15541" y="318"/>
                    </a:cubicBezTo>
                    <a:cubicBezTo>
                      <a:pt x="14636" y="104"/>
                      <a:pt x="13731" y="1"/>
                      <a:pt x="128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9d3333d5d6_0_103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0" name="Google Shape;540;g9d3333d5d6_0_1030"/>
          <p:cNvSpPr txBox="1">
            <a:spLocks noGrp="1"/>
          </p:cNvSpPr>
          <p:nvPr>
            <p:ph type="body" idx="1"/>
          </p:nvPr>
        </p:nvSpPr>
        <p:spPr>
          <a:xfrm>
            <a:off x="720000" y="2373900"/>
            <a:ext cx="3999900" cy="20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Char char="●"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●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●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04800" algn="r" rtl="0">
              <a:spcBef>
                <a:spcPts val="1600"/>
              </a:spcBef>
              <a:spcAft>
                <a:spcPts val="160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541" name="Google Shape;541;g9d3333d5d6_0_1030"/>
          <p:cNvSpPr txBox="1">
            <a:spLocks noGrp="1"/>
          </p:cNvSpPr>
          <p:nvPr>
            <p:ph type="body" idx="2"/>
          </p:nvPr>
        </p:nvSpPr>
        <p:spPr>
          <a:xfrm>
            <a:off x="4719900" y="2373900"/>
            <a:ext cx="3999900" cy="20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Char char="●"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●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●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04800" algn="r" rtl="0">
              <a:spcBef>
                <a:spcPts val="1600"/>
              </a:spcBef>
              <a:spcAft>
                <a:spcPts val="0"/>
              </a:spcAft>
              <a:buSzPts val="1200"/>
              <a:buFont typeface="Roboto Light"/>
              <a:buChar char="○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04800" algn="r" rtl="0">
              <a:spcBef>
                <a:spcPts val="1600"/>
              </a:spcBef>
              <a:spcAft>
                <a:spcPts val="1600"/>
              </a:spcAft>
              <a:buSzPts val="1200"/>
              <a:buFont typeface="Roboto Light"/>
              <a:buChar char="■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542" name="Google Shape;542;g9d3333d5d6_0_10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g9d3333d5d6_0_1030"/>
          <p:cNvSpPr txBox="1">
            <a:spLocks noGrp="1"/>
          </p:cNvSpPr>
          <p:nvPr>
            <p:ph type="subTitle" idx="3"/>
          </p:nvPr>
        </p:nvSpPr>
        <p:spPr>
          <a:xfrm>
            <a:off x="720000" y="1893900"/>
            <a:ext cx="39999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544" name="Google Shape;544;g9d3333d5d6_0_1030"/>
          <p:cNvSpPr txBox="1">
            <a:spLocks noGrp="1"/>
          </p:cNvSpPr>
          <p:nvPr>
            <p:ph type="subTitle" idx="4"/>
          </p:nvPr>
        </p:nvSpPr>
        <p:spPr>
          <a:xfrm>
            <a:off x="4719900" y="1893900"/>
            <a:ext cx="39999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d3333d5d6_0_1037"/>
          <p:cNvSpPr txBox="1">
            <a:spLocks noGrp="1"/>
          </p:cNvSpPr>
          <p:nvPr>
            <p:ph type="title"/>
          </p:nvPr>
        </p:nvSpPr>
        <p:spPr>
          <a:xfrm>
            <a:off x="713225" y="5400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g9d3333d5d6_0_10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9d3333d5d6_0_104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0" name="Google Shape;550;g9d3333d5d6_0_1040"/>
          <p:cNvSpPr txBox="1">
            <a:spLocks noGrp="1"/>
          </p:cNvSpPr>
          <p:nvPr>
            <p:ph type="body" idx="1"/>
          </p:nvPr>
        </p:nvSpPr>
        <p:spPr>
          <a:xfrm>
            <a:off x="5664450" y="13740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1" name="Google Shape;551;g9d3333d5d6_0_10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text columns">
  <p:cSld name="CUSTOM_3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5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ubTitle" idx="1"/>
          </p:nvPr>
        </p:nvSpPr>
        <p:spPr>
          <a:xfrm>
            <a:off x="818374" y="2084275"/>
            <a:ext cx="20316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subTitle" idx="2"/>
          </p:nvPr>
        </p:nvSpPr>
        <p:spPr>
          <a:xfrm>
            <a:off x="818374" y="2471717"/>
            <a:ext cx="20316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ubTitle" idx="3"/>
          </p:nvPr>
        </p:nvSpPr>
        <p:spPr>
          <a:xfrm>
            <a:off x="3554685" y="2084275"/>
            <a:ext cx="20301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subTitle" idx="4"/>
          </p:nvPr>
        </p:nvSpPr>
        <p:spPr>
          <a:xfrm>
            <a:off x="3554685" y="2471713"/>
            <a:ext cx="20301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5"/>
          </p:nvPr>
        </p:nvSpPr>
        <p:spPr>
          <a:xfrm>
            <a:off x="6306886" y="2084275"/>
            <a:ext cx="20301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6"/>
          </p:nvPr>
        </p:nvSpPr>
        <p:spPr>
          <a:xfrm>
            <a:off x="6306886" y="2471713"/>
            <a:ext cx="20301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9d3333d5d6_0_1044"/>
          <p:cNvSpPr txBox="1">
            <a:spLocks noGrp="1"/>
          </p:cNvSpPr>
          <p:nvPr>
            <p:ph type="title"/>
          </p:nvPr>
        </p:nvSpPr>
        <p:spPr>
          <a:xfrm>
            <a:off x="4539536" y="1458049"/>
            <a:ext cx="3900600" cy="14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554" name="Google Shape;554;g9d3333d5d6_0_10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5" name="Google Shape;555;g9d3333d5d6_0_1044"/>
          <p:cNvGrpSpPr/>
          <p:nvPr/>
        </p:nvGrpSpPr>
        <p:grpSpPr>
          <a:xfrm>
            <a:off x="-6" y="117"/>
            <a:ext cx="3791638" cy="5143274"/>
            <a:chOff x="1852675" y="238125"/>
            <a:chExt cx="3862318" cy="5239150"/>
          </a:xfrm>
        </p:grpSpPr>
        <p:sp>
          <p:nvSpPr>
            <p:cNvPr id="556" name="Google Shape;556;g9d3333d5d6_0_1044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g9d3333d5d6_0_1044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g9d3333d5d6_0_1044"/>
            <p:cNvSpPr/>
            <p:nvPr/>
          </p:nvSpPr>
          <p:spPr>
            <a:xfrm>
              <a:off x="4648950" y="2982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42594" y="0"/>
                  </a:moveTo>
                  <a:cubicBezTo>
                    <a:pt x="19774" y="0"/>
                    <a:pt x="1140" y="17931"/>
                    <a:pt x="0" y="40470"/>
                  </a:cubicBezTo>
                  <a:lnTo>
                    <a:pt x="42594" y="40470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g9d3333d5d6_0_1044"/>
            <p:cNvSpPr/>
            <p:nvPr/>
          </p:nvSpPr>
          <p:spPr>
            <a:xfrm>
              <a:off x="2572350" y="1310000"/>
              <a:ext cx="1011775" cy="2023525"/>
            </a:xfrm>
            <a:custGeom>
              <a:avLst/>
              <a:gdLst/>
              <a:ahLst/>
              <a:cxnLst/>
              <a:rect l="l" t="t" r="r" b="b"/>
              <a:pathLst>
                <a:path w="40471" h="80941" extrusionOk="0">
                  <a:moveTo>
                    <a:pt x="40470" y="0"/>
                  </a:moveTo>
                  <a:cubicBezTo>
                    <a:pt x="18119" y="0"/>
                    <a:pt x="0" y="18119"/>
                    <a:pt x="0" y="40470"/>
                  </a:cubicBezTo>
                  <a:cubicBezTo>
                    <a:pt x="0" y="62822"/>
                    <a:pt x="18119" y="80940"/>
                    <a:pt x="40470" y="80940"/>
                  </a:cubicBezTo>
                  <a:lnTo>
                    <a:pt x="404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g9d3333d5d6_0_1044"/>
            <p:cNvSpPr/>
            <p:nvPr/>
          </p:nvSpPr>
          <p:spPr>
            <a:xfrm>
              <a:off x="2518075" y="3333500"/>
              <a:ext cx="1066050" cy="1120700"/>
            </a:xfrm>
            <a:custGeom>
              <a:avLst/>
              <a:gdLst/>
              <a:ahLst/>
              <a:cxnLst/>
              <a:rect l="l" t="t" r="r" b="b"/>
              <a:pathLst>
                <a:path w="42642" h="44828" extrusionOk="0">
                  <a:moveTo>
                    <a:pt x="0" y="0"/>
                  </a:moveTo>
                  <a:lnTo>
                    <a:pt x="0" y="44828"/>
                  </a:lnTo>
                  <a:cubicBezTo>
                    <a:pt x="23554" y="44828"/>
                    <a:pt x="42641" y="25725"/>
                    <a:pt x="42641" y="2171"/>
                  </a:cubicBezTo>
                  <a:cubicBezTo>
                    <a:pt x="42641" y="1453"/>
                    <a:pt x="42626" y="71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g9d3333d5d6_0_1044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g9d3333d5d6_0_1044"/>
            <p:cNvSpPr/>
            <p:nvPr/>
          </p:nvSpPr>
          <p:spPr>
            <a:xfrm>
              <a:off x="2518850" y="23812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5" y="42875"/>
                  </a:lnTo>
                  <a:lnTo>
                    <a:pt x="425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g9d3333d5d6_0_1044"/>
            <p:cNvSpPr/>
            <p:nvPr/>
          </p:nvSpPr>
          <p:spPr>
            <a:xfrm>
              <a:off x="3584100" y="440537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6"/>
                  </a:lnTo>
                  <a:lnTo>
                    <a:pt x="42594" y="42876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g9d3333d5d6_0_1044"/>
            <p:cNvSpPr/>
            <p:nvPr/>
          </p:nvSpPr>
          <p:spPr>
            <a:xfrm>
              <a:off x="4648954" y="3333503"/>
              <a:ext cx="1066039" cy="1071900"/>
            </a:xfrm>
            <a:custGeom>
              <a:avLst/>
              <a:gdLst/>
              <a:ahLst/>
              <a:cxnLst/>
              <a:rect l="l" t="t" r="r" b="b"/>
              <a:pathLst>
                <a:path w="31958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31958" y="42875"/>
                  </a:lnTo>
                  <a:lnTo>
                    <a:pt x="31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g9d3333d5d6_0_1044"/>
            <p:cNvSpPr/>
            <p:nvPr/>
          </p:nvSpPr>
          <p:spPr>
            <a:xfrm>
              <a:off x="1852675" y="2881975"/>
              <a:ext cx="1108225" cy="1012125"/>
            </a:xfrm>
            <a:custGeom>
              <a:avLst/>
              <a:gdLst/>
              <a:ahLst/>
              <a:cxnLst/>
              <a:rect l="l" t="t" r="r" b="b"/>
              <a:pathLst>
                <a:path w="44329" h="40485" extrusionOk="0">
                  <a:moveTo>
                    <a:pt x="22149" y="0"/>
                  </a:moveTo>
                  <a:cubicBezTo>
                    <a:pt x="12850" y="0"/>
                    <a:pt x="4474" y="6433"/>
                    <a:pt x="2391" y="15890"/>
                  </a:cubicBezTo>
                  <a:cubicBezTo>
                    <a:pt x="1" y="26808"/>
                    <a:pt x="6889" y="37601"/>
                    <a:pt x="17807" y="40006"/>
                  </a:cubicBezTo>
                  <a:cubicBezTo>
                    <a:pt x="19273" y="40329"/>
                    <a:pt x="20738" y="40485"/>
                    <a:pt x="22180" y="40485"/>
                  </a:cubicBezTo>
                  <a:cubicBezTo>
                    <a:pt x="31473" y="40485"/>
                    <a:pt x="39841" y="34041"/>
                    <a:pt x="41923" y="24590"/>
                  </a:cubicBezTo>
                  <a:cubicBezTo>
                    <a:pt x="44329" y="13672"/>
                    <a:pt x="37425" y="2879"/>
                    <a:pt x="26507" y="474"/>
                  </a:cubicBezTo>
                  <a:cubicBezTo>
                    <a:pt x="25045" y="154"/>
                    <a:pt x="23586" y="0"/>
                    <a:pt x="22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g9d3333d5d6_0_1044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g9d3333d5d6_0_1044"/>
          <p:cNvSpPr txBox="1">
            <a:spLocks noGrp="1"/>
          </p:cNvSpPr>
          <p:nvPr>
            <p:ph type="subTitle" idx="1"/>
          </p:nvPr>
        </p:nvSpPr>
        <p:spPr>
          <a:xfrm>
            <a:off x="4539800" y="2571874"/>
            <a:ext cx="39006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9d3333d5d6_0_106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70" name="Google Shape;570;g9d3333d5d6_0_106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71" name="Google Shape;571;g9d3333d5d6_0_106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72" name="Google Shape;572;g9d3333d5d6_0_10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9d3333d5d6_0_1065"/>
          <p:cNvSpPr txBox="1">
            <a:spLocks noGrp="1"/>
          </p:cNvSpPr>
          <p:nvPr>
            <p:ph type="body" idx="1"/>
          </p:nvPr>
        </p:nvSpPr>
        <p:spPr>
          <a:xfrm>
            <a:off x="2953050" y="3206800"/>
            <a:ext cx="49620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Roboto Medium"/>
              <a:buNone/>
              <a:defRPr sz="2800">
                <a:solidFill>
                  <a:schemeClr val="accent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endParaRPr/>
          </a:p>
        </p:txBody>
      </p:sp>
      <p:sp>
        <p:nvSpPr>
          <p:cNvPr id="575" name="Google Shape;575;g9d3333d5d6_0_10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6" name="Google Shape;576;g9d3333d5d6_0_1065"/>
          <p:cNvSpPr txBox="1">
            <a:spLocks noGrp="1"/>
          </p:cNvSpPr>
          <p:nvPr>
            <p:ph type="subTitle" idx="2"/>
          </p:nvPr>
        </p:nvSpPr>
        <p:spPr>
          <a:xfrm>
            <a:off x="2953000" y="1280300"/>
            <a:ext cx="4962000" cy="192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28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28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28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28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28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28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28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2800"/>
            </a:lvl9pPr>
          </a:lstStyle>
          <a:p>
            <a:endParaRPr/>
          </a:p>
        </p:txBody>
      </p:sp>
      <p:grpSp>
        <p:nvGrpSpPr>
          <p:cNvPr id="577" name="Google Shape;577;g9d3333d5d6_0_1065"/>
          <p:cNvGrpSpPr/>
          <p:nvPr/>
        </p:nvGrpSpPr>
        <p:grpSpPr>
          <a:xfrm rot="10800000">
            <a:off x="-88820" y="-938226"/>
            <a:ext cx="2880960" cy="6081714"/>
            <a:chOff x="1852675" y="238125"/>
            <a:chExt cx="1731450" cy="3655975"/>
          </a:xfrm>
        </p:grpSpPr>
        <p:sp>
          <p:nvSpPr>
            <p:cNvPr id="578" name="Google Shape;578;g9d3333d5d6_0_1065"/>
            <p:cNvSpPr/>
            <p:nvPr/>
          </p:nvSpPr>
          <p:spPr>
            <a:xfrm>
              <a:off x="2572350" y="1310000"/>
              <a:ext cx="1011775" cy="2023525"/>
            </a:xfrm>
            <a:custGeom>
              <a:avLst/>
              <a:gdLst/>
              <a:ahLst/>
              <a:cxnLst/>
              <a:rect l="l" t="t" r="r" b="b"/>
              <a:pathLst>
                <a:path w="40471" h="80941" extrusionOk="0">
                  <a:moveTo>
                    <a:pt x="40470" y="0"/>
                  </a:moveTo>
                  <a:cubicBezTo>
                    <a:pt x="18119" y="0"/>
                    <a:pt x="0" y="18119"/>
                    <a:pt x="0" y="40470"/>
                  </a:cubicBezTo>
                  <a:cubicBezTo>
                    <a:pt x="0" y="62822"/>
                    <a:pt x="18119" y="80940"/>
                    <a:pt x="40470" y="80940"/>
                  </a:cubicBezTo>
                  <a:lnTo>
                    <a:pt x="404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g9d3333d5d6_0_1065"/>
            <p:cNvSpPr/>
            <p:nvPr/>
          </p:nvSpPr>
          <p:spPr>
            <a:xfrm>
              <a:off x="2518850" y="23812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5" y="42875"/>
                  </a:lnTo>
                  <a:lnTo>
                    <a:pt x="425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g9d3333d5d6_0_1065"/>
            <p:cNvSpPr/>
            <p:nvPr/>
          </p:nvSpPr>
          <p:spPr>
            <a:xfrm>
              <a:off x="1852675" y="2881975"/>
              <a:ext cx="1108225" cy="1012125"/>
            </a:xfrm>
            <a:custGeom>
              <a:avLst/>
              <a:gdLst/>
              <a:ahLst/>
              <a:cxnLst/>
              <a:rect l="l" t="t" r="r" b="b"/>
              <a:pathLst>
                <a:path w="44329" h="40485" extrusionOk="0">
                  <a:moveTo>
                    <a:pt x="22149" y="0"/>
                  </a:moveTo>
                  <a:cubicBezTo>
                    <a:pt x="12850" y="0"/>
                    <a:pt x="4474" y="6433"/>
                    <a:pt x="2391" y="15890"/>
                  </a:cubicBezTo>
                  <a:cubicBezTo>
                    <a:pt x="1" y="26808"/>
                    <a:pt x="6889" y="37601"/>
                    <a:pt x="17807" y="40006"/>
                  </a:cubicBezTo>
                  <a:cubicBezTo>
                    <a:pt x="19273" y="40329"/>
                    <a:pt x="20738" y="40485"/>
                    <a:pt x="22180" y="40485"/>
                  </a:cubicBezTo>
                  <a:cubicBezTo>
                    <a:pt x="31473" y="40485"/>
                    <a:pt x="39841" y="34041"/>
                    <a:pt x="41923" y="24590"/>
                  </a:cubicBezTo>
                  <a:cubicBezTo>
                    <a:pt x="44329" y="13672"/>
                    <a:pt x="37425" y="2879"/>
                    <a:pt x="26507" y="474"/>
                  </a:cubicBezTo>
                  <a:cubicBezTo>
                    <a:pt x="25045" y="154"/>
                    <a:pt x="23586" y="0"/>
                    <a:pt x="22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9d3333d5d6_0_1073"/>
          <p:cNvSpPr txBox="1">
            <a:spLocks noGrp="1"/>
          </p:cNvSpPr>
          <p:nvPr>
            <p:ph type="title" hasCustomPrompt="1"/>
          </p:nvPr>
        </p:nvSpPr>
        <p:spPr>
          <a:xfrm>
            <a:off x="720000" y="1106125"/>
            <a:ext cx="7752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8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3" name="Google Shape;583;g9d3333d5d6_0_1073"/>
          <p:cNvSpPr txBox="1">
            <a:spLocks noGrp="1"/>
          </p:cNvSpPr>
          <p:nvPr>
            <p:ph type="body" idx="1"/>
          </p:nvPr>
        </p:nvSpPr>
        <p:spPr>
          <a:xfrm>
            <a:off x="720000" y="3152225"/>
            <a:ext cx="7752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4" name="Google Shape;584;g9d3333d5d6_0_10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5" name="Google Shape;585;g9d3333d5d6_0_1073"/>
          <p:cNvGrpSpPr/>
          <p:nvPr/>
        </p:nvGrpSpPr>
        <p:grpSpPr>
          <a:xfrm>
            <a:off x="-9402" y="-12370"/>
            <a:ext cx="2513983" cy="5157246"/>
            <a:chOff x="3584100" y="1310000"/>
            <a:chExt cx="1508450" cy="3095400"/>
          </a:xfrm>
        </p:grpSpPr>
        <p:sp>
          <p:nvSpPr>
            <p:cNvPr id="586" name="Google Shape;586;g9d3333d5d6_0_1073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g9d3333d5d6_0_1073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g9d3333d5d6_0_1073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g9d3333d5d6_0_1073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0" name="Google Shape;590;g9d3333d5d6_0_1073"/>
          <p:cNvSpPr txBox="1"/>
          <p:nvPr/>
        </p:nvSpPr>
        <p:spPr>
          <a:xfrm>
            <a:off x="4682825" y="2497275"/>
            <a:ext cx="5985300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9d3333d5d6_0_108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g9d3333d5d6_0_1085"/>
          <p:cNvGrpSpPr/>
          <p:nvPr/>
        </p:nvGrpSpPr>
        <p:grpSpPr>
          <a:xfrm>
            <a:off x="-9402" y="-12370"/>
            <a:ext cx="2513983" cy="5157246"/>
            <a:chOff x="3584100" y="1310000"/>
            <a:chExt cx="1508450" cy="3095400"/>
          </a:xfrm>
        </p:grpSpPr>
        <p:sp>
          <p:nvSpPr>
            <p:cNvPr id="595" name="Google Shape;595;g9d3333d5d6_0_1085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g9d3333d5d6_0_1085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g9d3333d5d6_0_1085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g9d3333d5d6_0_1085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" name="Google Shape;599;g9d3333d5d6_0_108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g9d3333d5d6_0_1085"/>
          <p:cNvSpPr txBox="1">
            <a:spLocks noGrp="1"/>
          </p:cNvSpPr>
          <p:nvPr>
            <p:ph type="title" idx="2" hasCustomPrompt="1"/>
          </p:nvPr>
        </p:nvSpPr>
        <p:spPr>
          <a:xfrm>
            <a:off x="7398300" y="1353275"/>
            <a:ext cx="1074000" cy="9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01" name="Google Shape;601;g9d3333d5d6_0_1085"/>
          <p:cNvSpPr txBox="1">
            <a:spLocks noGrp="1"/>
          </p:cNvSpPr>
          <p:nvPr>
            <p:ph type="subTitle" idx="1"/>
          </p:nvPr>
        </p:nvSpPr>
        <p:spPr>
          <a:xfrm>
            <a:off x="3370248" y="1849775"/>
            <a:ext cx="40281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02" name="Google Shape;602;g9d3333d5d6_0_1085"/>
          <p:cNvSpPr txBox="1">
            <a:spLocks noGrp="1"/>
          </p:cNvSpPr>
          <p:nvPr>
            <p:ph type="title" idx="3"/>
          </p:nvPr>
        </p:nvSpPr>
        <p:spPr>
          <a:xfrm>
            <a:off x="3370248" y="1344406"/>
            <a:ext cx="4028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03" name="Google Shape;603;g9d3333d5d6_0_1085"/>
          <p:cNvSpPr txBox="1">
            <a:spLocks noGrp="1"/>
          </p:cNvSpPr>
          <p:nvPr>
            <p:ph type="title" idx="4" hasCustomPrompt="1"/>
          </p:nvPr>
        </p:nvSpPr>
        <p:spPr>
          <a:xfrm>
            <a:off x="7398300" y="2379650"/>
            <a:ext cx="1074000" cy="9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04" name="Google Shape;604;g9d3333d5d6_0_1085"/>
          <p:cNvSpPr txBox="1">
            <a:spLocks noGrp="1"/>
          </p:cNvSpPr>
          <p:nvPr>
            <p:ph type="subTitle" idx="5"/>
          </p:nvPr>
        </p:nvSpPr>
        <p:spPr>
          <a:xfrm>
            <a:off x="3370248" y="2876150"/>
            <a:ext cx="40281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05" name="Google Shape;605;g9d3333d5d6_0_1085"/>
          <p:cNvSpPr txBox="1">
            <a:spLocks noGrp="1"/>
          </p:cNvSpPr>
          <p:nvPr>
            <p:ph type="title" idx="6"/>
          </p:nvPr>
        </p:nvSpPr>
        <p:spPr>
          <a:xfrm>
            <a:off x="3370248" y="2370781"/>
            <a:ext cx="4028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06" name="Google Shape;606;g9d3333d5d6_0_1085"/>
          <p:cNvSpPr txBox="1">
            <a:spLocks noGrp="1"/>
          </p:cNvSpPr>
          <p:nvPr>
            <p:ph type="title" idx="7" hasCustomPrompt="1"/>
          </p:nvPr>
        </p:nvSpPr>
        <p:spPr>
          <a:xfrm>
            <a:off x="7398300" y="3406025"/>
            <a:ext cx="1074000" cy="9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07" name="Google Shape;607;g9d3333d5d6_0_1085"/>
          <p:cNvSpPr txBox="1">
            <a:spLocks noGrp="1"/>
          </p:cNvSpPr>
          <p:nvPr>
            <p:ph type="subTitle" idx="8"/>
          </p:nvPr>
        </p:nvSpPr>
        <p:spPr>
          <a:xfrm>
            <a:off x="3370248" y="3902525"/>
            <a:ext cx="40281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Light"/>
              <a:buNone/>
              <a:defRPr sz="2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08" name="Google Shape;608;g9d3333d5d6_0_1085"/>
          <p:cNvSpPr txBox="1">
            <a:spLocks noGrp="1"/>
          </p:cNvSpPr>
          <p:nvPr>
            <p:ph type="title" idx="9"/>
          </p:nvPr>
        </p:nvSpPr>
        <p:spPr>
          <a:xfrm>
            <a:off x="3370248" y="3397156"/>
            <a:ext cx="4028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9d3333d5d6_0_1101"/>
          <p:cNvSpPr txBox="1">
            <a:spLocks noGrp="1"/>
          </p:cNvSpPr>
          <p:nvPr>
            <p:ph type="title"/>
          </p:nvPr>
        </p:nvSpPr>
        <p:spPr>
          <a:xfrm>
            <a:off x="3331620" y="539500"/>
            <a:ext cx="5148600" cy="11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1" name="Google Shape;611;g9d3333d5d6_0_1101"/>
          <p:cNvSpPr txBox="1">
            <a:spLocks noGrp="1"/>
          </p:cNvSpPr>
          <p:nvPr>
            <p:ph type="subTitle" idx="1"/>
          </p:nvPr>
        </p:nvSpPr>
        <p:spPr>
          <a:xfrm>
            <a:off x="3331670" y="1564700"/>
            <a:ext cx="51486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12" name="Google Shape;612;g9d3333d5d6_0_1101"/>
          <p:cNvSpPr txBox="1"/>
          <p:nvPr/>
        </p:nvSpPr>
        <p:spPr>
          <a:xfrm>
            <a:off x="4830775" y="3453900"/>
            <a:ext cx="3600000" cy="9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200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 This presentation template was created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, including icons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, and infographics &amp; images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. </a:t>
            </a:r>
            <a:endParaRPr sz="1200">
              <a:solidFill>
                <a:schemeClr val="accent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613" name="Google Shape;613;g9d3333d5d6_0_1101"/>
          <p:cNvGrpSpPr/>
          <p:nvPr/>
        </p:nvGrpSpPr>
        <p:grpSpPr>
          <a:xfrm>
            <a:off x="-484103" y="-480394"/>
            <a:ext cx="4160979" cy="5666561"/>
            <a:chOff x="2087850" y="238125"/>
            <a:chExt cx="3409800" cy="4643200"/>
          </a:xfrm>
        </p:grpSpPr>
        <p:sp>
          <p:nvSpPr>
            <p:cNvPr id="614" name="Google Shape;614;g9d3333d5d6_0_1101"/>
            <p:cNvSpPr/>
            <p:nvPr/>
          </p:nvSpPr>
          <p:spPr>
            <a:xfrm>
              <a:off x="3708975" y="1210950"/>
              <a:ext cx="584750" cy="614975"/>
            </a:xfrm>
            <a:custGeom>
              <a:avLst/>
              <a:gdLst/>
              <a:ahLst/>
              <a:cxnLst/>
              <a:rect l="l" t="t" r="r" b="b"/>
              <a:pathLst>
                <a:path w="23390" h="24599" extrusionOk="0">
                  <a:moveTo>
                    <a:pt x="1" y="1"/>
                  </a:moveTo>
                  <a:lnTo>
                    <a:pt x="1" y="24599"/>
                  </a:lnTo>
                  <a:cubicBezTo>
                    <a:pt x="13106" y="23932"/>
                    <a:pt x="23389" y="13122"/>
                    <a:pt x="23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g9d3333d5d6_0_1101"/>
            <p:cNvSpPr/>
            <p:nvPr/>
          </p:nvSpPr>
          <p:spPr>
            <a:xfrm>
              <a:off x="4293700" y="1210950"/>
              <a:ext cx="584725" cy="614975"/>
            </a:xfrm>
            <a:custGeom>
              <a:avLst/>
              <a:gdLst/>
              <a:ahLst/>
              <a:cxnLst/>
              <a:rect l="l" t="t" r="r" b="b"/>
              <a:pathLst>
                <a:path w="23389" h="24599" extrusionOk="0">
                  <a:moveTo>
                    <a:pt x="0" y="1"/>
                  </a:moveTo>
                  <a:cubicBezTo>
                    <a:pt x="0" y="13122"/>
                    <a:pt x="10283" y="23932"/>
                    <a:pt x="23389" y="24599"/>
                  </a:cubicBezTo>
                  <a:lnTo>
                    <a:pt x="233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g9d3333d5d6_0_1101"/>
            <p:cNvSpPr/>
            <p:nvPr/>
          </p:nvSpPr>
          <p:spPr>
            <a:xfrm>
              <a:off x="4878400" y="1825900"/>
              <a:ext cx="584350" cy="615375"/>
            </a:xfrm>
            <a:custGeom>
              <a:avLst/>
              <a:gdLst/>
              <a:ahLst/>
              <a:cxnLst/>
              <a:rect l="l" t="t" r="r" b="b"/>
              <a:pathLst>
                <a:path w="23374" h="24615" extrusionOk="0">
                  <a:moveTo>
                    <a:pt x="1" y="1"/>
                  </a:moveTo>
                  <a:lnTo>
                    <a:pt x="1" y="24614"/>
                  </a:lnTo>
                  <a:lnTo>
                    <a:pt x="23373" y="24614"/>
                  </a:lnTo>
                  <a:cubicBezTo>
                    <a:pt x="23373" y="11493"/>
                    <a:pt x="13106" y="68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g9d3333d5d6_0_1101"/>
            <p:cNvSpPr/>
            <p:nvPr/>
          </p:nvSpPr>
          <p:spPr>
            <a:xfrm>
              <a:off x="3708975" y="626250"/>
              <a:ext cx="1169450" cy="584725"/>
            </a:xfrm>
            <a:custGeom>
              <a:avLst/>
              <a:gdLst/>
              <a:ahLst/>
              <a:cxnLst/>
              <a:rect l="l" t="t" r="r" b="b"/>
              <a:pathLst>
                <a:path w="46778" h="23389" extrusionOk="0">
                  <a:moveTo>
                    <a:pt x="23389" y="0"/>
                  </a:moveTo>
                  <a:cubicBezTo>
                    <a:pt x="10470" y="0"/>
                    <a:pt x="1" y="10469"/>
                    <a:pt x="1" y="23389"/>
                  </a:cubicBezTo>
                  <a:lnTo>
                    <a:pt x="46778" y="23389"/>
                  </a:lnTo>
                  <a:cubicBezTo>
                    <a:pt x="46778" y="10469"/>
                    <a:pt x="36309" y="0"/>
                    <a:pt x="233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g9d3333d5d6_0_1101"/>
            <p:cNvSpPr/>
            <p:nvPr/>
          </p:nvSpPr>
          <p:spPr>
            <a:xfrm>
              <a:off x="3061850" y="594825"/>
              <a:ext cx="647150" cy="616150"/>
            </a:xfrm>
            <a:custGeom>
              <a:avLst/>
              <a:gdLst/>
              <a:ahLst/>
              <a:cxnLst/>
              <a:rect l="l" t="t" r="r" b="b"/>
              <a:pathLst>
                <a:path w="25886" h="24646" extrusionOk="0">
                  <a:moveTo>
                    <a:pt x="0" y="1"/>
                  </a:moveTo>
                  <a:cubicBezTo>
                    <a:pt x="0" y="13603"/>
                    <a:pt x="11028" y="24646"/>
                    <a:pt x="24629" y="24646"/>
                  </a:cubicBezTo>
                  <a:cubicBezTo>
                    <a:pt x="25048" y="24646"/>
                    <a:pt x="25467" y="24630"/>
                    <a:pt x="25886" y="24615"/>
                  </a:cubicBezTo>
                  <a:lnTo>
                    <a:pt x="25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g9d3333d5d6_0_1101"/>
            <p:cNvSpPr/>
            <p:nvPr/>
          </p:nvSpPr>
          <p:spPr>
            <a:xfrm>
              <a:off x="3089775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g9d3333d5d6_0_1101"/>
            <p:cNvSpPr/>
            <p:nvPr/>
          </p:nvSpPr>
          <p:spPr>
            <a:xfrm>
              <a:off x="4878400" y="595225"/>
              <a:ext cx="619250" cy="615375"/>
            </a:xfrm>
            <a:custGeom>
              <a:avLst/>
              <a:gdLst/>
              <a:ahLst/>
              <a:cxnLst/>
              <a:rect l="l" t="t" r="r" b="b"/>
              <a:pathLst>
                <a:path w="24770" h="24615" extrusionOk="0">
                  <a:moveTo>
                    <a:pt x="1" y="0"/>
                  </a:moveTo>
                  <a:lnTo>
                    <a:pt x="1" y="24614"/>
                  </a:lnTo>
                  <a:lnTo>
                    <a:pt x="24769" y="24614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g9d3333d5d6_0_1101"/>
            <p:cNvSpPr/>
            <p:nvPr/>
          </p:nvSpPr>
          <p:spPr>
            <a:xfrm>
              <a:off x="2470550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g9d3333d5d6_0_1101"/>
            <p:cNvSpPr/>
            <p:nvPr/>
          </p:nvSpPr>
          <p:spPr>
            <a:xfrm>
              <a:off x="3089775" y="1822425"/>
              <a:ext cx="619225" cy="619225"/>
            </a:xfrm>
            <a:custGeom>
              <a:avLst/>
              <a:gdLst/>
              <a:ahLst/>
              <a:cxnLst/>
              <a:rect l="l" t="t" r="r" b="b"/>
              <a:pathLst>
                <a:path w="24769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769" y="24769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g9d3333d5d6_0_1101"/>
            <p:cNvSpPr/>
            <p:nvPr/>
          </p:nvSpPr>
          <p:spPr>
            <a:xfrm>
              <a:off x="3357700" y="2381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76" y="1"/>
                  </a:moveTo>
                  <a:cubicBezTo>
                    <a:pt x="7418" y="1"/>
                    <a:pt x="2588" y="3720"/>
                    <a:pt x="1380" y="9182"/>
                  </a:cubicBezTo>
                  <a:cubicBezTo>
                    <a:pt x="0" y="15479"/>
                    <a:pt x="3986" y="21729"/>
                    <a:pt x="10283" y="23109"/>
                  </a:cubicBezTo>
                  <a:cubicBezTo>
                    <a:pt x="11134" y="23298"/>
                    <a:pt x="11984" y="23388"/>
                    <a:pt x="12821" y="23388"/>
                  </a:cubicBezTo>
                  <a:cubicBezTo>
                    <a:pt x="18189" y="23388"/>
                    <a:pt x="23018" y="19668"/>
                    <a:pt x="24226" y="14207"/>
                  </a:cubicBezTo>
                  <a:cubicBezTo>
                    <a:pt x="25606" y="7894"/>
                    <a:pt x="21620" y="1660"/>
                    <a:pt x="15308" y="279"/>
                  </a:cubicBezTo>
                  <a:cubicBezTo>
                    <a:pt x="14459" y="91"/>
                    <a:pt x="13611" y="1"/>
                    <a:pt x="127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g9d3333d5d6_0_1101"/>
            <p:cNvSpPr/>
            <p:nvPr/>
          </p:nvSpPr>
          <p:spPr>
            <a:xfrm>
              <a:off x="4182800" y="1468375"/>
              <a:ext cx="643275" cy="584800"/>
            </a:xfrm>
            <a:custGeom>
              <a:avLst/>
              <a:gdLst/>
              <a:ahLst/>
              <a:cxnLst/>
              <a:rect l="l" t="t" r="r" b="b"/>
              <a:pathLst>
                <a:path w="25731" h="23392" extrusionOk="0">
                  <a:moveTo>
                    <a:pt x="12870" y="1"/>
                  </a:moveTo>
                  <a:cubicBezTo>
                    <a:pt x="7558" y="1"/>
                    <a:pt x="2752" y="3630"/>
                    <a:pt x="1489" y="9013"/>
                  </a:cubicBezTo>
                  <a:cubicBezTo>
                    <a:pt x="0" y="15294"/>
                    <a:pt x="3893" y="21591"/>
                    <a:pt x="10175" y="23080"/>
                  </a:cubicBezTo>
                  <a:cubicBezTo>
                    <a:pt x="11073" y="23291"/>
                    <a:pt x="11971" y="23392"/>
                    <a:pt x="12855" y="23392"/>
                  </a:cubicBezTo>
                  <a:cubicBezTo>
                    <a:pt x="18158" y="23392"/>
                    <a:pt x="22966" y="19763"/>
                    <a:pt x="24242" y="14379"/>
                  </a:cubicBezTo>
                  <a:cubicBezTo>
                    <a:pt x="25731" y="8098"/>
                    <a:pt x="21838" y="1801"/>
                    <a:pt x="15557" y="312"/>
                  </a:cubicBezTo>
                  <a:cubicBezTo>
                    <a:pt x="14656" y="101"/>
                    <a:pt x="13756" y="1"/>
                    <a:pt x="128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g9d3333d5d6_0_1101"/>
            <p:cNvSpPr/>
            <p:nvPr/>
          </p:nvSpPr>
          <p:spPr>
            <a:xfrm>
              <a:off x="3088600" y="3649450"/>
              <a:ext cx="614975" cy="584725"/>
            </a:xfrm>
            <a:custGeom>
              <a:avLst/>
              <a:gdLst/>
              <a:ahLst/>
              <a:cxnLst/>
              <a:rect l="l" t="t" r="r" b="b"/>
              <a:pathLst>
                <a:path w="24599" h="23389" extrusionOk="0">
                  <a:moveTo>
                    <a:pt x="0" y="0"/>
                  </a:moveTo>
                  <a:lnTo>
                    <a:pt x="0" y="23389"/>
                  </a:lnTo>
                  <a:lnTo>
                    <a:pt x="24599" y="23389"/>
                  </a:lnTo>
                  <a:cubicBezTo>
                    <a:pt x="23932" y="10283"/>
                    <a:pt x="13122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g9d3333d5d6_0_1101"/>
            <p:cNvSpPr/>
            <p:nvPr/>
          </p:nvSpPr>
          <p:spPr>
            <a:xfrm>
              <a:off x="3088600" y="3064725"/>
              <a:ext cx="614975" cy="584750"/>
            </a:xfrm>
            <a:custGeom>
              <a:avLst/>
              <a:gdLst/>
              <a:ahLst/>
              <a:cxnLst/>
              <a:rect l="l" t="t" r="r" b="b"/>
              <a:pathLst>
                <a:path w="24599" h="23390" extrusionOk="0">
                  <a:moveTo>
                    <a:pt x="0" y="1"/>
                  </a:moveTo>
                  <a:lnTo>
                    <a:pt x="0" y="23389"/>
                  </a:lnTo>
                  <a:cubicBezTo>
                    <a:pt x="13122" y="23389"/>
                    <a:pt x="23932" y="13106"/>
                    <a:pt x="24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g9d3333d5d6_0_1101"/>
            <p:cNvSpPr/>
            <p:nvPr/>
          </p:nvSpPr>
          <p:spPr>
            <a:xfrm>
              <a:off x="3703550" y="2480400"/>
              <a:ext cx="615375" cy="584350"/>
            </a:xfrm>
            <a:custGeom>
              <a:avLst/>
              <a:gdLst/>
              <a:ahLst/>
              <a:cxnLst/>
              <a:rect l="l" t="t" r="r" b="b"/>
              <a:pathLst>
                <a:path w="24615" h="23374" extrusionOk="0">
                  <a:moveTo>
                    <a:pt x="24614" y="1"/>
                  </a:moveTo>
                  <a:cubicBezTo>
                    <a:pt x="11493" y="1"/>
                    <a:pt x="668" y="10284"/>
                    <a:pt x="1" y="23374"/>
                  </a:cubicBezTo>
                  <a:lnTo>
                    <a:pt x="24614" y="23374"/>
                  </a:lnTo>
                  <a:lnTo>
                    <a:pt x="246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g9d3333d5d6_0_1101"/>
            <p:cNvSpPr/>
            <p:nvPr/>
          </p:nvSpPr>
          <p:spPr>
            <a:xfrm>
              <a:off x="2503900" y="3064725"/>
              <a:ext cx="584725" cy="1169450"/>
            </a:xfrm>
            <a:custGeom>
              <a:avLst/>
              <a:gdLst/>
              <a:ahLst/>
              <a:cxnLst/>
              <a:rect l="l" t="t" r="r" b="b"/>
              <a:pathLst>
                <a:path w="23389" h="46778" extrusionOk="0">
                  <a:moveTo>
                    <a:pt x="23388" y="1"/>
                  </a:moveTo>
                  <a:cubicBezTo>
                    <a:pt x="10469" y="1"/>
                    <a:pt x="0" y="10470"/>
                    <a:pt x="0" y="23389"/>
                  </a:cubicBezTo>
                  <a:cubicBezTo>
                    <a:pt x="0" y="36309"/>
                    <a:pt x="10469" y="46778"/>
                    <a:pt x="23388" y="46778"/>
                  </a:cubicBezTo>
                  <a:lnTo>
                    <a:pt x="233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g9d3333d5d6_0_1101"/>
            <p:cNvSpPr/>
            <p:nvPr/>
          </p:nvSpPr>
          <p:spPr>
            <a:xfrm>
              <a:off x="2472475" y="4234150"/>
              <a:ext cx="616150" cy="647175"/>
            </a:xfrm>
            <a:custGeom>
              <a:avLst/>
              <a:gdLst/>
              <a:ahLst/>
              <a:cxnLst/>
              <a:rect l="l" t="t" r="r" b="b"/>
              <a:pathLst>
                <a:path w="24646" h="25887" extrusionOk="0">
                  <a:moveTo>
                    <a:pt x="1" y="1"/>
                  </a:moveTo>
                  <a:lnTo>
                    <a:pt x="1" y="25886"/>
                  </a:lnTo>
                  <a:cubicBezTo>
                    <a:pt x="13603" y="25886"/>
                    <a:pt x="24630" y="14859"/>
                    <a:pt x="24645" y="1257"/>
                  </a:cubicBezTo>
                  <a:cubicBezTo>
                    <a:pt x="24645" y="838"/>
                    <a:pt x="24630" y="420"/>
                    <a:pt x="246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g9d3333d5d6_0_1101"/>
            <p:cNvSpPr/>
            <p:nvPr/>
          </p:nvSpPr>
          <p:spPr>
            <a:xfrm>
              <a:off x="3088600" y="4234150"/>
              <a:ext cx="614975" cy="619250"/>
            </a:xfrm>
            <a:custGeom>
              <a:avLst/>
              <a:gdLst/>
              <a:ahLst/>
              <a:cxnLst/>
              <a:rect l="l" t="t" r="r" b="b"/>
              <a:pathLst>
                <a:path w="2459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599" y="24770"/>
                  </a:lnTo>
                  <a:lnTo>
                    <a:pt x="245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g9d3333d5d6_0_1101"/>
            <p:cNvSpPr/>
            <p:nvPr/>
          </p:nvSpPr>
          <p:spPr>
            <a:xfrm>
              <a:off x="2472875" y="2445525"/>
              <a:ext cx="615350" cy="619225"/>
            </a:xfrm>
            <a:custGeom>
              <a:avLst/>
              <a:gdLst/>
              <a:ahLst/>
              <a:cxnLst/>
              <a:rect l="l" t="t" r="r" b="b"/>
              <a:pathLst>
                <a:path w="24614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614" y="24769"/>
                  </a:lnTo>
                  <a:lnTo>
                    <a:pt x="246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g9d3333d5d6_0_1101"/>
            <p:cNvSpPr/>
            <p:nvPr/>
          </p:nvSpPr>
          <p:spPr>
            <a:xfrm>
              <a:off x="3700075" y="4234150"/>
              <a:ext cx="619225" cy="619250"/>
            </a:xfrm>
            <a:custGeom>
              <a:avLst/>
              <a:gdLst/>
              <a:ahLst/>
              <a:cxnLst/>
              <a:rect l="l" t="t" r="r" b="b"/>
              <a:pathLst>
                <a:path w="2476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769" y="24770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g9d3333d5d6_0_1101"/>
            <p:cNvSpPr/>
            <p:nvPr/>
          </p:nvSpPr>
          <p:spPr>
            <a:xfrm>
              <a:off x="2087850" y="39732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86" y="0"/>
                  </a:moveTo>
                  <a:cubicBezTo>
                    <a:pt x="7418" y="0"/>
                    <a:pt x="2588" y="3720"/>
                    <a:pt x="1381" y="9182"/>
                  </a:cubicBezTo>
                  <a:cubicBezTo>
                    <a:pt x="0" y="15494"/>
                    <a:pt x="3986" y="21729"/>
                    <a:pt x="10299" y="23109"/>
                  </a:cubicBezTo>
                  <a:cubicBezTo>
                    <a:pt x="11148" y="23297"/>
                    <a:pt x="11996" y="23388"/>
                    <a:pt x="12831" y="23388"/>
                  </a:cubicBezTo>
                  <a:cubicBezTo>
                    <a:pt x="18189" y="23388"/>
                    <a:pt x="23019" y="19668"/>
                    <a:pt x="24226" y="14207"/>
                  </a:cubicBezTo>
                  <a:cubicBezTo>
                    <a:pt x="25607" y="7910"/>
                    <a:pt x="21621" y="1659"/>
                    <a:pt x="15324" y="279"/>
                  </a:cubicBezTo>
                  <a:cubicBezTo>
                    <a:pt x="14473" y="91"/>
                    <a:pt x="13623" y="0"/>
                    <a:pt x="12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g9d3333d5d6_0_1101"/>
            <p:cNvSpPr/>
            <p:nvPr/>
          </p:nvSpPr>
          <p:spPr>
            <a:xfrm>
              <a:off x="3316975" y="3145975"/>
              <a:ext cx="642900" cy="584950"/>
            </a:xfrm>
            <a:custGeom>
              <a:avLst/>
              <a:gdLst/>
              <a:ahLst/>
              <a:cxnLst/>
              <a:rect l="l" t="t" r="r" b="b"/>
              <a:pathLst>
                <a:path w="25716" h="23398" extrusionOk="0">
                  <a:moveTo>
                    <a:pt x="12840" y="1"/>
                  </a:moveTo>
                  <a:cubicBezTo>
                    <a:pt x="7545" y="1"/>
                    <a:pt x="2748" y="3629"/>
                    <a:pt x="1474" y="9019"/>
                  </a:cubicBezTo>
                  <a:cubicBezTo>
                    <a:pt x="1" y="15300"/>
                    <a:pt x="3894" y="21597"/>
                    <a:pt x="10175" y="23086"/>
                  </a:cubicBezTo>
                  <a:cubicBezTo>
                    <a:pt x="11073" y="23297"/>
                    <a:pt x="11971" y="23398"/>
                    <a:pt x="12856" y="23398"/>
                  </a:cubicBezTo>
                  <a:cubicBezTo>
                    <a:pt x="18158" y="23398"/>
                    <a:pt x="22966" y="19769"/>
                    <a:pt x="24242" y="14385"/>
                  </a:cubicBezTo>
                  <a:cubicBezTo>
                    <a:pt x="25715" y="8104"/>
                    <a:pt x="21823" y="1807"/>
                    <a:pt x="15541" y="318"/>
                  </a:cubicBezTo>
                  <a:cubicBezTo>
                    <a:pt x="14636" y="104"/>
                    <a:pt x="13731" y="1"/>
                    <a:pt x="128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text columns">
  <p:cSld name="CUSTOM_2"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9d3333d5d6_0_112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g9d3333d5d6_0_1127"/>
          <p:cNvSpPr txBox="1">
            <a:spLocks noGrp="1"/>
          </p:cNvSpPr>
          <p:nvPr>
            <p:ph type="subTitle" idx="1"/>
          </p:nvPr>
        </p:nvSpPr>
        <p:spPr>
          <a:xfrm>
            <a:off x="2314450" y="2247875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38" name="Google Shape;638;g9d3333d5d6_0_1127"/>
          <p:cNvSpPr txBox="1">
            <a:spLocks noGrp="1"/>
          </p:cNvSpPr>
          <p:nvPr>
            <p:ph type="title" idx="2"/>
          </p:nvPr>
        </p:nvSpPr>
        <p:spPr>
          <a:xfrm>
            <a:off x="2314450" y="1751375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39" name="Google Shape;639;g9d3333d5d6_0_1127"/>
          <p:cNvSpPr txBox="1">
            <a:spLocks noGrp="1"/>
          </p:cNvSpPr>
          <p:nvPr>
            <p:ph type="subTitle" idx="3"/>
          </p:nvPr>
        </p:nvSpPr>
        <p:spPr>
          <a:xfrm>
            <a:off x="4368127" y="2247875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40" name="Google Shape;640;g9d3333d5d6_0_1127"/>
          <p:cNvSpPr txBox="1">
            <a:spLocks noGrp="1"/>
          </p:cNvSpPr>
          <p:nvPr>
            <p:ph type="title" idx="4"/>
          </p:nvPr>
        </p:nvSpPr>
        <p:spPr>
          <a:xfrm>
            <a:off x="4368127" y="1751375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41" name="Google Shape;641;g9d3333d5d6_0_1127"/>
          <p:cNvSpPr txBox="1">
            <a:spLocks noGrp="1"/>
          </p:cNvSpPr>
          <p:nvPr>
            <p:ph type="subTitle" idx="5"/>
          </p:nvPr>
        </p:nvSpPr>
        <p:spPr>
          <a:xfrm>
            <a:off x="6421803" y="2247875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42" name="Google Shape;642;g9d3333d5d6_0_1127"/>
          <p:cNvSpPr txBox="1">
            <a:spLocks noGrp="1"/>
          </p:cNvSpPr>
          <p:nvPr>
            <p:ph type="title" idx="6"/>
          </p:nvPr>
        </p:nvSpPr>
        <p:spPr>
          <a:xfrm>
            <a:off x="6421803" y="1751375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43" name="Google Shape;643;g9d3333d5d6_0_1127"/>
          <p:cNvSpPr txBox="1">
            <a:spLocks noGrp="1"/>
          </p:cNvSpPr>
          <p:nvPr>
            <p:ph type="subTitle" idx="7"/>
          </p:nvPr>
        </p:nvSpPr>
        <p:spPr>
          <a:xfrm>
            <a:off x="2314450" y="3711300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44" name="Google Shape;644;g9d3333d5d6_0_1127"/>
          <p:cNvSpPr txBox="1">
            <a:spLocks noGrp="1"/>
          </p:cNvSpPr>
          <p:nvPr>
            <p:ph type="title" idx="8"/>
          </p:nvPr>
        </p:nvSpPr>
        <p:spPr>
          <a:xfrm>
            <a:off x="2314450" y="3214800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45" name="Google Shape;645;g9d3333d5d6_0_1127"/>
          <p:cNvSpPr txBox="1">
            <a:spLocks noGrp="1"/>
          </p:cNvSpPr>
          <p:nvPr>
            <p:ph type="subTitle" idx="9"/>
          </p:nvPr>
        </p:nvSpPr>
        <p:spPr>
          <a:xfrm>
            <a:off x="4368127" y="3711300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46" name="Google Shape;646;g9d3333d5d6_0_1127"/>
          <p:cNvSpPr txBox="1">
            <a:spLocks noGrp="1"/>
          </p:cNvSpPr>
          <p:nvPr>
            <p:ph type="title" idx="13"/>
          </p:nvPr>
        </p:nvSpPr>
        <p:spPr>
          <a:xfrm>
            <a:off x="4368127" y="3214800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47" name="Google Shape;647;g9d3333d5d6_0_1127"/>
          <p:cNvSpPr txBox="1">
            <a:spLocks noGrp="1"/>
          </p:cNvSpPr>
          <p:nvPr>
            <p:ph type="subTitle" idx="14"/>
          </p:nvPr>
        </p:nvSpPr>
        <p:spPr>
          <a:xfrm>
            <a:off x="6421803" y="3711300"/>
            <a:ext cx="19737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Light"/>
              <a:buNone/>
              <a:defRPr sz="12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48" name="Google Shape;648;g9d3333d5d6_0_1127"/>
          <p:cNvSpPr txBox="1">
            <a:spLocks noGrp="1"/>
          </p:cNvSpPr>
          <p:nvPr>
            <p:ph type="title" idx="15"/>
          </p:nvPr>
        </p:nvSpPr>
        <p:spPr>
          <a:xfrm>
            <a:off x="6421803" y="3214800"/>
            <a:ext cx="197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text columns">
  <p:cSld name="CUSTOM_3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9d3333d5d6_0_114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5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g9d3333d5d6_0_1141"/>
          <p:cNvSpPr txBox="1">
            <a:spLocks noGrp="1"/>
          </p:cNvSpPr>
          <p:nvPr>
            <p:ph type="subTitle" idx="1"/>
          </p:nvPr>
        </p:nvSpPr>
        <p:spPr>
          <a:xfrm>
            <a:off x="818374" y="2084275"/>
            <a:ext cx="20316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652" name="Google Shape;652;g9d3333d5d6_0_1141"/>
          <p:cNvSpPr txBox="1">
            <a:spLocks noGrp="1"/>
          </p:cNvSpPr>
          <p:nvPr>
            <p:ph type="subTitle" idx="2"/>
          </p:nvPr>
        </p:nvSpPr>
        <p:spPr>
          <a:xfrm>
            <a:off x="818374" y="2471717"/>
            <a:ext cx="20316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53" name="Google Shape;653;g9d3333d5d6_0_1141"/>
          <p:cNvSpPr txBox="1">
            <a:spLocks noGrp="1"/>
          </p:cNvSpPr>
          <p:nvPr>
            <p:ph type="subTitle" idx="3"/>
          </p:nvPr>
        </p:nvSpPr>
        <p:spPr>
          <a:xfrm>
            <a:off x="3554685" y="2084275"/>
            <a:ext cx="20301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654" name="Google Shape;654;g9d3333d5d6_0_1141"/>
          <p:cNvSpPr txBox="1">
            <a:spLocks noGrp="1"/>
          </p:cNvSpPr>
          <p:nvPr>
            <p:ph type="subTitle" idx="4"/>
          </p:nvPr>
        </p:nvSpPr>
        <p:spPr>
          <a:xfrm>
            <a:off x="3554685" y="2471713"/>
            <a:ext cx="2030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55" name="Google Shape;655;g9d3333d5d6_0_1141"/>
          <p:cNvSpPr txBox="1">
            <a:spLocks noGrp="1"/>
          </p:cNvSpPr>
          <p:nvPr>
            <p:ph type="subTitle" idx="5"/>
          </p:nvPr>
        </p:nvSpPr>
        <p:spPr>
          <a:xfrm>
            <a:off x="6306886" y="2084275"/>
            <a:ext cx="20301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656" name="Google Shape;656;g9d3333d5d6_0_1141"/>
          <p:cNvSpPr txBox="1">
            <a:spLocks noGrp="1"/>
          </p:cNvSpPr>
          <p:nvPr>
            <p:ph type="subTitle" idx="6"/>
          </p:nvPr>
        </p:nvSpPr>
        <p:spPr>
          <a:xfrm>
            <a:off x="6306886" y="2471713"/>
            <a:ext cx="2030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background">
  <p:cSld name="CUSTOM_4"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9d3333d5d6_0_114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5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title"/>
          </p:nvPr>
        </p:nvSpPr>
        <p:spPr>
          <a:xfrm>
            <a:off x="713225" y="5400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wesome words">
  <p:cSld name="CUSTOM_4_1"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0" name="Google Shape;660;g9d3333d5d6_0_1151"/>
          <p:cNvGrpSpPr/>
          <p:nvPr/>
        </p:nvGrpSpPr>
        <p:grpSpPr>
          <a:xfrm>
            <a:off x="-9402" y="-12370"/>
            <a:ext cx="2513983" cy="5157246"/>
            <a:chOff x="3584100" y="1310000"/>
            <a:chExt cx="1508450" cy="3095400"/>
          </a:xfrm>
        </p:grpSpPr>
        <p:sp>
          <p:nvSpPr>
            <p:cNvPr id="661" name="Google Shape;661;g9d3333d5d6_0_1151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g9d3333d5d6_0_1151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g9d3333d5d6_0_1151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g9d3333d5d6_0_1151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" name="Google Shape;665;g9d3333d5d6_0_1151"/>
          <p:cNvSpPr txBox="1">
            <a:spLocks noGrp="1"/>
          </p:cNvSpPr>
          <p:nvPr>
            <p:ph type="title"/>
          </p:nvPr>
        </p:nvSpPr>
        <p:spPr>
          <a:xfrm>
            <a:off x="2965050" y="1606500"/>
            <a:ext cx="5507400" cy="19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xt columns">
  <p:cSld name="CUSTOM_5"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9d3333d5d6_0_115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68" name="Google Shape;668;g9d3333d5d6_0_1158"/>
          <p:cNvSpPr txBox="1">
            <a:spLocks noGrp="1"/>
          </p:cNvSpPr>
          <p:nvPr>
            <p:ph type="subTitle" idx="1"/>
          </p:nvPr>
        </p:nvSpPr>
        <p:spPr>
          <a:xfrm>
            <a:off x="758423" y="2423176"/>
            <a:ext cx="17916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669" name="Google Shape;669;g9d3333d5d6_0_1158"/>
          <p:cNvSpPr txBox="1">
            <a:spLocks noGrp="1"/>
          </p:cNvSpPr>
          <p:nvPr>
            <p:ph type="subTitle" idx="2"/>
          </p:nvPr>
        </p:nvSpPr>
        <p:spPr>
          <a:xfrm>
            <a:off x="758423" y="2822443"/>
            <a:ext cx="1791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670" name="Google Shape;670;g9d3333d5d6_0_1158"/>
          <p:cNvSpPr txBox="1">
            <a:spLocks noGrp="1"/>
          </p:cNvSpPr>
          <p:nvPr>
            <p:ph type="subTitle" idx="3"/>
          </p:nvPr>
        </p:nvSpPr>
        <p:spPr>
          <a:xfrm>
            <a:off x="2614515" y="2423176"/>
            <a:ext cx="17916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671" name="Google Shape;671;g9d3333d5d6_0_1158"/>
          <p:cNvSpPr txBox="1">
            <a:spLocks noGrp="1"/>
          </p:cNvSpPr>
          <p:nvPr>
            <p:ph type="subTitle" idx="4"/>
          </p:nvPr>
        </p:nvSpPr>
        <p:spPr>
          <a:xfrm>
            <a:off x="2614515" y="2822443"/>
            <a:ext cx="1791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672" name="Google Shape;672;g9d3333d5d6_0_1158"/>
          <p:cNvSpPr txBox="1">
            <a:spLocks noGrp="1"/>
          </p:cNvSpPr>
          <p:nvPr>
            <p:ph type="subTitle" idx="5"/>
          </p:nvPr>
        </p:nvSpPr>
        <p:spPr>
          <a:xfrm>
            <a:off x="4474190" y="2423176"/>
            <a:ext cx="17916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673" name="Google Shape;673;g9d3333d5d6_0_1158"/>
          <p:cNvSpPr txBox="1">
            <a:spLocks noGrp="1"/>
          </p:cNvSpPr>
          <p:nvPr>
            <p:ph type="subTitle" idx="6"/>
          </p:nvPr>
        </p:nvSpPr>
        <p:spPr>
          <a:xfrm>
            <a:off x="4474190" y="2822443"/>
            <a:ext cx="1791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674" name="Google Shape;674;g9d3333d5d6_0_1158"/>
          <p:cNvSpPr txBox="1">
            <a:spLocks noGrp="1"/>
          </p:cNvSpPr>
          <p:nvPr>
            <p:ph type="subTitle" idx="7"/>
          </p:nvPr>
        </p:nvSpPr>
        <p:spPr>
          <a:xfrm>
            <a:off x="6354254" y="2423176"/>
            <a:ext cx="17916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675" name="Google Shape;675;g9d3333d5d6_0_1158"/>
          <p:cNvSpPr txBox="1">
            <a:spLocks noGrp="1"/>
          </p:cNvSpPr>
          <p:nvPr>
            <p:ph type="subTitle" idx="8"/>
          </p:nvPr>
        </p:nvSpPr>
        <p:spPr>
          <a:xfrm>
            <a:off x="6354254" y="2822443"/>
            <a:ext cx="1791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xt columns 2">
  <p:cSld name="CUSTOM_5_1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9d3333d5d6_0_116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678" name="Google Shape;678;g9d3333d5d6_0_1168"/>
          <p:cNvSpPr txBox="1">
            <a:spLocks noGrp="1"/>
          </p:cNvSpPr>
          <p:nvPr>
            <p:ph type="subTitle" idx="1"/>
          </p:nvPr>
        </p:nvSpPr>
        <p:spPr>
          <a:xfrm>
            <a:off x="3204800" y="2071718"/>
            <a:ext cx="23592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79" name="Google Shape;679;g9d3333d5d6_0_1168"/>
          <p:cNvSpPr txBox="1">
            <a:spLocks noGrp="1"/>
          </p:cNvSpPr>
          <p:nvPr>
            <p:ph type="subTitle" idx="2"/>
          </p:nvPr>
        </p:nvSpPr>
        <p:spPr>
          <a:xfrm>
            <a:off x="3206151" y="3672568"/>
            <a:ext cx="23565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80" name="Google Shape;680;g9d3333d5d6_0_1168"/>
          <p:cNvSpPr txBox="1">
            <a:spLocks noGrp="1"/>
          </p:cNvSpPr>
          <p:nvPr>
            <p:ph type="subTitle" idx="3"/>
          </p:nvPr>
        </p:nvSpPr>
        <p:spPr>
          <a:xfrm>
            <a:off x="5561354" y="2071714"/>
            <a:ext cx="23592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81" name="Google Shape;681;g9d3333d5d6_0_1168"/>
          <p:cNvSpPr txBox="1">
            <a:spLocks noGrp="1"/>
          </p:cNvSpPr>
          <p:nvPr>
            <p:ph type="subTitle" idx="4"/>
          </p:nvPr>
        </p:nvSpPr>
        <p:spPr>
          <a:xfrm>
            <a:off x="5561359" y="3672564"/>
            <a:ext cx="23592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682" name="Google Shape;682;g9d3333d5d6_0_1168"/>
          <p:cNvGrpSpPr/>
          <p:nvPr/>
        </p:nvGrpSpPr>
        <p:grpSpPr>
          <a:xfrm>
            <a:off x="-16352" y="-10652"/>
            <a:ext cx="2123222" cy="5160381"/>
            <a:chOff x="3584100" y="298250"/>
            <a:chExt cx="2130893" cy="5179025"/>
          </a:xfrm>
        </p:grpSpPr>
        <p:sp>
          <p:nvSpPr>
            <p:cNvPr id="683" name="Google Shape;683;g9d3333d5d6_0_1168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g9d3333d5d6_0_1168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g9d3333d5d6_0_1168"/>
            <p:cNvSpPr/>
            <p:nvPr/>
          </p:nvSpPr>
          <p:spPr>
            <a:xfrm>
              <a:off x="4648950" y="2982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42594" y="0"/>
                  </a:moveTo>
                  <a:cubicBezTo>
                    <a:pt x="19774" y="0"/>
                    <a:pt x="1140" y="17931"/>
                    <a:pt x="0" y="40470"/>
                  </a:cubicBezTo>
                  <a:lnTo>
                    <a:pt x="42594" y="40470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g9d3333d5d6_0_1168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g9d3333d5d6_0_1168"/>
            <p:cNvSpPr/>
            <p:nvPr/>
          </p:nvSpPr>
          <p:spPr>
            <a:xfrm>
              <a:off x="3584100" y="440537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6"/>
                  </a:lnTo>
                  <a:lnTo>
                    <a:pt x="42594" y="42876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g9d3333d5d6_0_1168"/>
            <p:cNvSpPr/>
            <p:nvPr/>
          </p:nvSpPr>
          <p:spPr>
            <a:xfrm>
              <a:off x="4648954" y="3333503"/>
              <a:ext cx="1066039" cy="1071900"/>
            </a:xfrm>
            <a:custGeom>
              <a:avLst/>
              <a:gdLst/>
              <a:ahLst/>
              <a:cxnLst/>
              <a:rect l="l" t="t" r="r" b="b"/>
              <a:pathLst>
                <a:path w="31958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31958" y="42875"/>
                  </a:lnTo>
                  <a:lnTo>
                    <a:pt x="31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g9d3333d5d6_0_1168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" name="Google Shape;690;g9d3333d5d6_0_1168"/>
          <p:cNvSpPr txBox="1">
            <a:spLocks noGrp="1"/>
          </p:cNvSpPr>
          <p:nvPr>
            <p:ph type="subTitle" idx="5"/>
          </p:nvPr>
        </p:nvSpPr>
        <p:spPr>
          <a:xfrm>
            <a:off x="3204800" y="1684942"/>
            <a:ext cx="23592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91" name="Google Shape;691;g9d3333d5d6_0_1168"/>
          <p:cNvSpPr txBox="1">
            <a:spLocks noGrp="1"/>
          </p:cNvSpPr>
          <p:nvPr>
            <p:ph type="subTitle" idx="6"/>
          </p:nvPr>
        </p:nvSpPr>
        <p:spPr>
          <a:xfrm>
            <a:off x="3206151" y="3285792"/>
            <a:ext cx="23565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92" name="Google Shape;692;g9d3333d5d6_0_1168"/>
          <p:cNvSpPr txBox="1">
            <a:spLocks noGrp="1"/>
          </p:cNvSpPr>
          <p:nvPr>
            <p:ph type="subTitle" idx="7"/>
          </p:nvPr>
        </p:nvSpPr>
        <p:spPr>
          <a:xfrm>
            <a:off x="5561354" y="1684938"/>
            <a:ext cx="23592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93" name="Google Shape;693;g9d3333d5d6_0_1168"/>
          <p:cNvSpPr txBox="1">
            <a:spLocks noGrp="1"/>
          </p:cNvSpPr>
          <p:nvPr>
            <p:ph type="subTitle" idx="8"/>
          </p:nvPr>
        </p:nvSpPr>
        <p:spPr>
          <a:xfrm>
            <a:off x="5561359" y="3285788"/>
            <a:ext cx="2359200" cy="5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CUSTOM_6"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5" name="Google Shape;695;g9d3333d5d6_0_1186"/>
          <p:cNvGrpSpPr/>
          <p:nvPr/>
        </p:nvGrpSpPr>
        <p:grpSpPr>
          <a:xfrm>
            <a:off x="-16352" y="-10652"/>
            <a:ext cx="2123222" cy="5160381"/>
            <a:chOff x="3584100" y="298250"/>
            <a:chExt cx="2130893" cy="5179025"/>
          </a:xfrm>
        </p:grpSpPr>
        <p:sp>
          <p:nvSpPr>
            <p:cNvPr id="696" name="Google Shape;696;g9d3333d5d6_0_1186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g9d3333d5d6_0_1186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g9d3333d5d6_0_1186"/>
            <p:cNvSpPr/>
            <p:nvPr/>
          </p:nvSpPr>
          <p:spPr>
            <a:xfrm>
              <a:off x="4648950" y="2982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42594" y="0"/>
                  </a:moveTo>
                  <a:cubicBezTo>
                    <a:pt x="19774" y="0"/>
                    <a:pt x="1140" y="17931"/>
                    <a:pt x="0" y="40470"/>
                  </a:cubicBezTo>
                  <a:lnTo>
                    <a:pt x="42594" y="40470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g9d3333d5d6_0_1186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g9d3333d5d6_0_1186"/>
            <p:cNvSpPr/>
            <p:nvPr/>
          </p:nvSpPr>
          <p:spPr>
            <a:xfrm>
              <a:off x="3584100" y="4405375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6"/>
                  </a:lnTo>
                  <a:lnTo>
                    <a:pt x="42594" y="42876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g9d3333d5d6_0_1186"/>
            <p:cNvSpPr/>
            <p:nvPr/>
          </p:nvSpPr>
          <p:spPr>
            <a:xfrm>
              <a:off x="4648954" y="3333503"/>
              <a:ext cx="1066039" cy="1071900"/>
            </a:xfrm>
            <a:custGeom>
              <a:avLst/>
              <a:gdLst/>
              <a:ahLst/>
              <a:cxnLst/>
              <a:rect l="l" t="t" r="r" b="b"/>
              <a:pathLst>
                <a:path w="31958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31958" y="42875"/>
                  </a:lnTo>
                  <a:lnTo>
                    <a:pt x="31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g9d3333d5d6_0_1186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3" name="Google Shape;703;g9d3333d5d6_0_1186"/>
          <p:cNvSpPr txBox="1">
            <a:spLocks noGrp="1"/>
          </p:cNvSpPr>
          <p:nvPr>
            <p:ph type="title" hasCustomPrompt="1"/>
          </p:nvPr>
        </p:nvSpPr>
        <p:spPr>
          <a:xfrm>
            <a:off x="2452750" y="539500"/>
            <a:ext cx="5841600" cy="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4" name="Google Shape;704;g9d3333d5d6_0_1186"/>
          <p:cNvSpPr txBox="1">
            <a:spLocks noGrp="1"/>
          </p:cNvSpPr>
          <p:nvPr>
            <p:ph type="title" idx="2" hasCustomPrompt="1"/>
          </p:nvPr>
        </p:nvSpPr>
        <p:spPr>
          <a:xfrm>
            <a:off x="2452750" y="1894001"/>
            <a:ext cx="5841600" cy="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5" name="Google Shape;705;g9d3333d5d6_0_1186"/>
          <p:cNvSpPr txBox="1">
            <a:spLocks noGrp="1"/>
          </p:cNvSpPr>
          <p:nvPr>
            <p:ph type="title" idx="3" hasCustomPrompt="1"/>
          </p:nvPr>
        </p:nvSpPr>
        <p:spPr>
          <a:xfrm>
            <a:off x="2452750" y="3248501"/>
            <a:ext cx="5841600" cy="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6" name="Google Shape;706;g9d3333d5d6_0_1186"/>
          <p:cNvSpPr txBox="1">
            <a:spLocks noGrp="1"/>
          </p:cNvSpPr>
          <p:nvPr>
            <p:ph type="subTitle" idx="1"/>
          </p:nvPr>
        </p:nvSpPr>
        <p:spPr>
          <a:xfrm>
            <a:off x="2765950" y="1181300"/>
            <a:ext cx="52152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07" name="Google Shape;707;g9d3333d5d6_0_1186"/>
          <p:cNvSpPr txBox="1">
            <a:spLocks noGrp="1"/>
          </p:cNvSpPr>
          <p:nvPr>
            <p:ph type="subTitle" idx="4"/>
          </p:nvPr>
        </p:nvSpPr>
        <p:spPr>
          <a:xfrm>
            <a:off x="2765950" y="2535800"/>
            <a:ext cx="52152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08" name="Google Shape;708;g9d3333d5d6_0_1186"/>
          <p:cNvSpPr txBox="1">
            <a:spLocks noGrp="1"/>
          </p:cNvSpPr>
          <p:nvPr>
            <p:ph type="subTitle" idx="5"/>
          </p:nvPr>
        </p:nvSpPr>
        <p:spPr>
          <a:xfrm>
            <a:off x="2765950" y="3890300"/>
            <a:ext cx="52152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ns">
  <p:cSld name="CUSTOM_6_1"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9d3333d5d6_0_1201"/>
          <p:cNvSpPr txBox="1">
            <a:spLocks noGrp="1"/>
          </p:cNvSpPr>
          <p:nvPr>
            <p:ph type="title" hasCustomPrompt="1"/>
          </p:nvPr>
        </p:nvSpPr>
        <p:spPr>
          <a:xfrm>
            <a:off x="2140363" y="3808800"/>
            <a:ext cx="3090000" cy="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11" name="Google Shape;711;g9d3333d5d6_0_1201"/>
          <p:cNvSpPr txBox="1">
            <a:spLocks noGrp="1"/>
          </p:cNvSpPr>
          <p:nvPr>
            <p:ph type="title" idx="2" hasCustomPrompt="1"/>
          </p:nvPr>
        </p:nvSpPr>
        <p:spPr>
          <a:xfrm>
            <a:off x="5029038" y="3808801"/>
            <a:ext cx="3090000" cy="79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12" name="Google Shape;712;g9d3333d5d6_0_1201"/>
          <p:cNvSpPr txBox="1">
            <a:spLocks noGrp="1"/>
          </p:cNvSpPr>
          <p:nvPr>
            <p:ph type="title" idx="3"/>
          </p:nvPr>
        </p:nvSpPr>
        <p:spPr>
          <a:xfrm>
            <a:off x="720000" y="5400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713" name="Google Shape;713;g9d3333d5d6_0_1201"/>
          <p:cNvSpPr txBox="1">
            <a:spLocks noGrp="1"/>
          </p:cNvSpPr>
          <p:nvPr>
            <p:ph type="subTitle" idx="1"/>
          </p:nvPr>
        </p:nvSpPr>
        <p:spPr>
          <a:xfrm>
            <a:off x="5690688" y="2823275"/>
            <a:ext cx="1766700" cy="8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14" name="Google Shape;714;g9d3333d5d6_0_1201"/>
          <p:cNvSpPr txBox="1">
            <a:spLocks noGrp="1"/>
          </p:cNvSpPr>
          <p:nvPr>
            <p:ph type="subTitle" idx="4"/>
          </p:nvPr>
        </p:nvSpPr>
        <p:spPr>
          <a:xfrm>
            <a:off x="2802013" y="2823275"/>
            <a:ext cx="1766700" cy="8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grpSp>
        <p:nvGrpSpPr>
          <p:cNvPr id="715" name="Google Shape;715;g9d3333d5d6_0_1201"/>
          <p:cNvGrpSpPr/>
          <p:nvPr/>
        </p:nvGrpSpPr>
        <p:grpSpPr>
          <a:xfrm>
            <a:off x="-379478" y="-32978"/>
            <a:ext cx="1833984" cy="5176247"/>
            <a:chOff x="-379478" y="-32978"/>
            <a:chExt cx="1833984" cy="5176247"/>
          </a:xfrm>
        </p:grpSpPr>
        <p:grpSp>
          <p:nvGrpSpPr>
            <p:cNvPr id="716" name="Google Shape;716;g9d3333d5d6_0_1201"/>
            <p:cNvGrpSpPr/>
            <p:nvPr/>
          </p:nvGrpSpPr>
          <p:grpSpPr>
            <a:xfrm flipH="1">
              <a:off x="-5755" y="-32978"/>
              <a:ext cx="1460261" cy="1980934"/>
              <a:chOff x="2087850" y="2445525"/>
              <a:chExt cx="2231450" cy="3027100"/>
            </a:xfrm>
          </p:grpSpPr>
          <p:sp>
            <p:nvSpPr>
              <p:cNvPr id="717" name="Google Shape;717;g9d3333d5d6_0_1201"/>
              <p:cNvSpPr/>
              <p:nvPr/>
            </p:nvSpPr>
            <p:spPr>
              <a:xfrm>
                <a:off x="3088600" y="3649450"/>
                <a:ext cx="614975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89" extrusionOk="0">
                    <a:moveTo>
                      <a:pt x="0" y="0"/>
                    </a:moveTo>
                    <a:lnTo>
                      <a:pt x="0" y="23389"/>
                    </a:lnTo>
                    <a:lnTo>
                      <a:pt x="24599" y="23389"/>
                    </a:lnTo>
                    <a:cubicBezTo>
                      <a:pt x="23932" y="10283"/>
                      <a:pt x="13122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g9d3333d5d6_0_1201"/>
              <p:cNvSpPr/>
              <p:nvPr/>
            </p:nvSpPr>
            <p:spPr>
              <a:xfrm>
                <a:off x="3088600" y="3064725"/>
                <a:ext cx="614975" cy="5847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90" extrusionOk="0">
                    <a:moveTo>
                      <a:pt x="0" y="1"/>
                    </a:moveTo>
                    <a:lnTo>
                      <a:pt x="0" y="23389"/>
                    </a:lnTo>
                    <a:cubicBezTo>
                      <a:pt x="13122" y="23389"/>
                      <a:pt x="23932" y="13106"/>
                      <a:pt x="245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g9d3333d5d6_0_1201"/>
              <p:cNvSpPr/>
              <p:nvPr/>
            </p:nvSpPr>
            <p:spPr>
              <a:xfrm>
                <a:off x="3703550" y="2480400"/>
                <a:ext cx="615375" cy="584350"/>
              </a:xfrm>
              <a:custGeom>
                <a:avLst/>
                <a:gdLst/>
                <a:ahLst/>
                <a:cxnLst/>
                <a:rect l="l" t="t" r="r" b="b"/>
                <a:pathLst>
                  <a:path w="24615" h="23374" extrusionOk="0">
                    <a:moveTo>
                      <a:pt x="24614" y="1"/>
                    </a:moveTo>
                    <a:cubicBezTo>
                      <a:pt x="11493" y="1"/>
                      <a:pt x="668" y="10284"/>
                      <a:pt x="1" y="23374"/>
                    </a:cubicBezTo>
                    <a:lnTo>
                      <a:pt x="24614" y="23374"/>
                    </a:lnTo>
                    <a:lnTo>
                      <a:pt x="24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g9d3333d5d6_0_1201"/>
              <p:cNvSpPr/>
              <p:nvPr/>
            </p:nvSpPr>
            <p:spPr>
              <a:xfrm>
                <a:off x="2503900" y="3064725"/>
                <a:ext cx="584725" cy="1169450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6778" extrusionOk="0">
                    <a:moveTo>
                      <a:pt x="23388" y="1"/>
                    </a:moveTo>
                    <a:cubicBezTo>
                      <a:pt x="10469" y="1"/>
                      <a:pt x="0" y="10470"/>
                      <a:pt x="0" y="23389"/>
                    </a:cubicBezTo>
                    <a:cubicBezTo>
                      <a:pt x="0" y="36309"/>
                      <a:pt x="10469" y="46778"/>
                      <a:pt x="23388" y="46778"/>
                    </a:cubicBezTo>
                    <a:lnTo>
                      <a:pt x="233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g9d3333d5d6_0_1201"/>
              <p:cNvSpPr/>
              <p:nvPr/>
            </p:nvSpPr>
            <p:spPr>
              <a:xfrm>
                <a:off x="2472475" y="4234150"/>
                <a:ext cx="616150" cy="647175"/>
              </a:xfrm>
              <a:custGeom>
                <a:avLst/>
                <a:gdLst/>
                <a:ahLst/>
                <a:cxnLst/>
                <a:rect l="l" t="t" r="r" b="b"/>
                <a:pathLst>
                  <a:path w="24646" h="25887" extrusionOk="0">
                    <a:moveTo>
                      <a:pt x="1" y="1"/>
                    </a:moveTo>
                    <a:lnTo>
                      <a:pt x="1" y="25886"/>
                    </a:lnTo>
                    <a:cubicBezTo>
                      <a:pt x="13603" y="25886"/>
                      <a:pt x="24630" y="14859"/>
                      <a:pt x="24645" y="1257"/>
                    </a:cubicBezTo>
                    <a:cubicBezTo>
                      <a:pt x="24645" y="838"/>
                      <a:pt x="24630" y="420"/>
                      <a:pt x="246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g9d3333d5d6_0_1201"/>
              <p:cNvSpPr/>
              <p:nvPr/>
            </p:nvSpPr>
            <p:spPr>
              <a:xfrm>
                <a:off x="3088600" y="4234150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599" y="24770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g9d3333d5d6_0_1201"/>
              <p:cNvSpPr/>
              <p:nvPr/>
            </p:nvSpPr>
            <p:spPr>
              <a:xfrm>
                <a:off x="2472875" y="2445525"/>
                <a:ext cx="615350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614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614" y="24769"/>
                    </a:lnTo>
                    <a:lnTo>
                      <a:pt x="246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g9d3333d5d6_0_1201"/>
              <p:cNvSpPr/>
              <p:nvPr/>
            </p:nvSpPr>
            <p:spPr>
              <a:xfrm>
                <a:off x="3088600" y="4853375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69"/>
                    </a:lnTo>
                    <a:lnTo>
                      <a:pt x="24599" y="24769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g9d3333d5d6_0_1201"/>
              <p:cNvSpPr/>
              <p:nvPr/>
            </p:nvSpPr>
            <p:spPr>
              <a:xfrm>
                <a:off x="3700075" y="4234150"/>
                <a:ext cx="61922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769" y="24770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g9d3333d5d6_0_1201"/>
              <p:cNvSpPr/>
              <p:nvPr/>
            </p:nvSpPr>
            <p:spPr>
              <a:xfrm>
                <a:off x="2087850" y="39732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86" y="0"/>
                    </a:moveTo>
                    <a:cubicBezTo>
                      <a:pt x="7418" y="0"/>
                      <a:pt x="2588" y="3720"/>
                      <a:pt x="1381" y="9182"/>
                    </a:cubicBezTo>
                    <a:cubicBezTo>
                      <a:pt x="0" y="15494"/>
                      <a:pt x="3986" y="21729"/>
                      <a:pt x="10299" y="23109"/>
                    </a:cubicBezTo>
                    <a:cubicBezTo>
                      <a:pt x="11148" y="23297"/>
                      <a:pt x="11996" y="23388"/>
                      <a:pt x="12831" y="23388"/>
                    </a:cubicBezTo>
                    <a:cubicBezTo>
                      <a:pt x="18189" y="23388"/>
                      <a:pt x="23019" y="19668"/>
                      <a:pt x="24226" y="14207"/>
                    </a:cubicBezTo>
                    <a:cubicBezTo>
                      <a:pt x="25607" y="7910"/>
                      <a:pt x="21621" y="1659"/>
                      <a:pt x="15324" y="279"/>
                    </a:cubicBezTo>
                    <a:cubicBezTo>
                      <a:pt x="14473" y="91"/>
                      <a:pt x="13623" y="0"/>
                      <a:pt x="12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g9d3333d5d6_0_1201"/>
              <p:cNvSpPr/>
              <p:nvPr/>
            </p:nvSpPr>
            <p:spPr>
              <a:xfrm>
                <a:off x="3316975" y="3145975"/>
                <a:ext cx="642900" cy="584950"/>
              </a:xfrm>
              <a:custGeom>
                <a:avLst/>
                <a:gdLst/>
                <a:ahLst/>
                <a:cxnLst/>
                <a:rect l="l" t="t" r="r" b="b"/>
                <a:pathLst>
                  <a:path w="25716" h="23398" extrusionOk="0">
                    <a:moveTo>
                      <a:pt x="12840" y="1"/>
                    </a:moveTo>
                    <a:cubicBezTo>
                      <a:pt x="7545" y="1"/>
                      <a:pt x="2748" y="3629"/>
                      <a:pt x="1474" y="9019"/>
                    </a:cubicBezTo>
                    <a:cubicBezTo>
                      <a:pt x="1" y="15300"/>
                      <a:pt x="3894" y="21597"/>
                      <a:pt x="10175" y="23086"/>
                    </a:cubicBezTo>
                    <a:cubicBezTo>
                      <a:pt x="11073" y="23297"/>
                      <a:pt x="11971" y="23398"/>
                      <a:pt x="12856" y="23398"/>
                    </a:cubicBezTo>
                    <a:cubicBezTo>
                      <a:pt x="18158" y="23398"/>
                      <a:pt x="22966" y="19769"/>
                      <a:pt x="24242" y="14385"/>
                    </a:cubicBezTo>
                    <a:cubicBezTo>
                      <a:pt x="25715" y="8104"/>
                      <a:pt x="21823" y="1807"/>
                      <a:pt x="15541" y="318"/>
                    </a:cubicBezTo>
                    <a:cubicBezTo>
                      <a:pt x="14636" y="104"/>
                      <a:pt x="13731" y="1"/>
                      <a:pt x="128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8" name="Google Shape;728;g9d3333d5d6_0_1201"/>
            <p:cNvGrpSpPr/>
            <p:nvPr/>
          </p:nvGrpSpPr>
          <p:grpSpPr>
            <a:xfrm flipH="1">
              <a:off x="-379478" y="1717813"/>
              <a:ext cx="1826152" cy="3425457"/>
              <a:chOff x="2087850" y="238125"/>
              <a:chExt cx="2790575" cy="5234500"/>
            </a:xfrm>
          </p:grpSpPr>
          <p:sp>
            <p:nvSpPr>
              <p:cNvPr id="729" name="Google Shape;729;g9d3333d5d6_0_1201"/>
              <p:cNvSpPr/>
              <p:nvPr/>
            </p:nvSpPr>
            <p:spPr>
              <a:xfrm>
                <a:off x="3708975" y="1210950"/>
                <a:ext cx="584750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3390" h="24599" extrusionOk="0">
                    <a:moveTo>
                      <a:pt x="1" y="1"/>
                    </a:moveTo>
                    <a:lnTo>
                      <a:pt x="1" y="24599"/>
                    </a:lnTo>
                    <a:cubicBezTo>
                      <a:pt x="13106" y="23932"/>
                      <a:pt x="23389" y="13122"/>
                      <a:pt x="233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g9d3333d5d6_0_1201"/>
              <p:cNvSpPr/>
              <p:nvPr/>
            </p:nvSpPr>
            <p:spPr>
              <a:xfrm>
                <a:off x="3708975" y="626250"/>
                <a:ext cx="1169450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46778" h="23389" extrusionOk="0">
                    <a:moveTo>
                      <a:pt x="23389" y="0"/>
                    </a:moveTo>
                    <a:cubicBezTo>
                      <a:pt x="10470" y="0"/>
                      <a:pt x="1" y="10469"/>
                      <a:pt x="1" y="23389"/>
                    </a:cubicBezTo>
                    <a:lnTo>
                      <a:pt x="46778" y="23389"/>
                    </a:lnTo>
                    <a:cubicBezTo>
                      <a:pt x="46778" y="10469"/>
                      <a:pt x="36309" y="0"/>
                      <a:pt x="233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g9d3333d5d6_0_1201"/>
              <p:cNvSpPr/>
              <p:nvPr/>
            </p:nvSpPr>
            <p:spPr>
              <a:xfrm>
                <a:off x="3061850" y="594825"/>
                <a:ext cx="647150" cy="616150"/>
              </a:xfrm>
              <a:custGeom>
                <a:avLst/>
                <a:gdLst/>
                <a:ahLst/>
                <a:cxnLst/>
                <a:rect l="l" t="t" r="r" b="b"/>
                <a:pathLst>
                  <a:path w="25886" h="24646" extrusionOk="0">
                    <a:moveTo>
                      <a:pt x="0" y="1"/>
                    </a:moveTo>
                    <a:cubicBezTo>
                      <a:pt x="0" y="13603"/>
                      <a:pt x="11028" y="24646"/>
                      <a:pt x="24629" y="24646"/>
                    </a:cubicBezTo>
                    <a:cubicBezTo>
                      <a:pt x="25048" y="24646"/>
                      <a:pt x="25467" y="24630"/>
                      <a:pt x="25886" y="24615"/>
                    </a:cubicBezTo>
                    <a:lnTo>
                      <a:pt x="2588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g9d3333d5d6_0_1201"/>
              <p:cNvSpPr/>
              <p:nvPr/>
            </p:nvSpPr>
            <p:spPr>
              <a:xfrm>
                <a:off x="3089775" y="1210950"/>
                <a:ext cx="619225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599" extrusionOk="0">
                    <a:moveTo>
                      <a:pt x="0" y="1"/>
                    </a:moveTo>
                    <a:lnTo>
                      <a:pt x="0" y="24599"/>
                    </a:lnTo>
                    <a:lnTo>
                      <a:pt x="24769" y="24599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g9d3333d5d6_0_1201"/>
              <p:cNvSpPr/>
              <p:nvPr/>
            </p:nvSpPr>
            <p:spPr>
              <a:xfrm>
                <a:off x="2470550" y="1210950"/>
                <a:ext cx="619225" cy="61497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599" extrusionOk="0">
                    <a:moveTo>
                      <a:pt x="0" y="1"/>
                    </a:moveTo>
                    <a:lnTo>
                      <a:pt x="0" y="24599"/>
                    </a:lnTo>
                    <a:lnTo>
                      <a:pt x="24769" y="24599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g9d3333d5d6_0_1201"/>
              <p:cNvSpPr/>
              <p:nvPr/>
            </p:nvSpPr>
            <p:spPr>
              <a:xfrm>
                <a:off x="3089775" y="1822425"/>
                <a:ext cx="619225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769" y="24769"/>
                    </a:lnTo>
                    <a:lnTo>
                      <a:pt x="24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g9d3333d5d6_0_1201"/>
              <p:cNvSpPr/>
              <p:nvPr/>
            </p:nvSpPr>
            <p:spPr>
              <a:xfrm>
                <a:off x="3357700" y="2381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76" y="1"/>
                    </a:moveTo>
                    <a:cubicBezTo>
                      <a:pt x="7418" y="1"/>
                      <a:pt x="2588" y="3720"/>
                      <a:pt x="1380" y="9182"/>
                    </a:cubicBezTo>
                    <a:cubicBezTo>
                      <a:pt x="0" y="15479"/>
                      <a:pt x="3986" y="21729"/>
                      <a:pt x="10283" y="23109"/>
                    </a:cubicBezTo>
                    <a:cubicBezTo>
                      <a:pt x="11134" y="23298"/>
                      <a:pt x="11984" y="23388"/>
                      <a:pt x="12821" y="23388"/>
                    </a:cubicBezTo>
                    <a:cubicBezTo>
                      <a:pt x="18189" y="23388"/>
                      <a:pt x="23018" y="19668"/>
                      <a:pt x="24226" y="14207"/>
                    </a:cubicBezTo>
                    <a:cubicBezTo>
                      <a:pt x="25606" y="7894"/>
                      <a:pt x="21620" y="1660"/>
                      <a:pt x="15308" y="279"/>
                    </a:cubicBezTo>
                    <a:cubicBezTo>
                      <a:pt x="14459" y="91"/>
                      <a:pt x="13611" y="1"/>
                      <a:pt x="127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g9d3333d5d6_0_1201"/>
              <p:cNvSpPr/>
              <p:nvPr/>
            </p:nvSpPr>
            <p:spPr>
              <a:xfrm>
                <a:off x="3088600" y="3649450"/>
                <a:ext cx="614975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89" extrusionOk="0">
                    <a:moveTo>
                      <a:pt x="0" y="0"/>
                    </a:moveTo>
                    <a:lnTo>
                      <a:pt x="0" y="23389"/>
                    </a:lnTo>
                    <a:lnTo>
                      <a:pt x="24599" y="23389"/>
                    </a:lnTo>
                    <a:cubicBezTo>
                      <a:pt x="23932" y="10283"/>
                      <a:pt x="13122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g9d3333d5d6_0_1201"/>
              <p:cNvSpPr/>
              <p:nvPr/>
            </p:nvSpPr>
            <p:spPr>
              <a:xfrm>
                <a:off x="3088600" y="3064725"/>
                <a:ext cx="614975" cy="5847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3390" extrusionOk="0">
                    <a:moveTo>
                      <a:pt x="0" y="1"/>
                    </a:moveTo>
                    <a:lnTo>
                      <a:pt x="0" y="23389"/>
                    </a:lnTo>
                    <a:cubicBezTo>
                      <a:pt x="13122" y="23389"/>
                      <a:pt x="23932" y="13106"/>
                      <a:pt x="245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g9d3333d5d6_0_1201"/>
              <p:cNvSpPr/>
              <p:nvPr/>
            </p:nvSpPr>
            <p:spPr>
              <a:xfrm>
                <a:off x="3703550" y="2480400"/>
                <a:ext cx="615375" cy="584350"/>
              </a:xfrm>
              <a:custGeom>
                <a:avLst/>
                <a:gdLst/>
                <a:ahLst/>
                <a:cxnLst/>
                <a:rect l="l" t="t" r="r" b="b"/>
                <a:pathLst>
                  <a:path w="24615" h="23374" extrusionOk="0">
                    <a:moveTo>
                      <a:pt x="24614" y="1"/>
                    </a:moveTo>
                    <a:cubicBezTo>
                      <a:pt x="11493" y="1"/>
                      <a:pt x="668" y="10284"/>
                      <a:pt x="1" y="23374"/>
                    </a:cubicBezTo>
                    <a:lnTo>
                      <a:pt x="24614" y="23374"/>
                    </a:lnTo>
                    <a:lnTo>
                      <a:pt x="24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g9d3333d5d6_0_1201"/>
              <p:cNvSpPr/>
              <p:nvPr/>
            </p:nvSpPr>
            <p:spPr>
              <a:xfrm>
                <a:off x="2503900" y="3064725"/>
                <a:ext cx="584725" cy="1169450"/>
              </a:xfrm>
              <a:custGeom>
                <a:avLst/>
                <a:gdLst/>
                <a:ahLst/>
                <a:cxnLst/>
                <a:rect l="l" t="t" r="r" b="b"/>
                <a:pathLst>
                  <a:path w="23389" h="46778" extrusionOk="0">
                    <a:moveTo>
                      <a:pt x="23388" y="1"/>
                    </a:moveTo>
                    <a:cubicBezTo>
                      <a:pt x="10469" y="1"/>
                      <a:pt x="0" y="10470"/>
                      <a:pt x="0" y="23389"/>
                    </a:cubicBezTo>
                    <a:cubicBezTo>
                      <a:pt x="0" y="36309"/>
                      <a:pt x="10469" y="46778"/>
                      <a:pt x="23388" y="46778"/>
                    </a:cubicBezTo>
                    <a:lnTo>
                      <a:pt x="2338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g9d3333d5d6_0_1201"/>
              <p:cNvSpPr/>
              <p:nvPr/>
            </p:nvSpPr>
            <p:spPr>
              <a:xfrm>
                <a:off x="2472475" y="4234150"/>
                <a:ext cx="616150" cy="647175"/>
              </a:xfrm>
              <a:custGeom>
                <a:avLst/>
                <a:gdLst/>
                <a:ahLst/>
                <a:cxnLst/>
                <a:rect l="l" t="t" r="r" b="b"/>
                <a:pathLst>
                  <a:path w="24646" h="25887" extrusionOk="0">
                    <a:moveTo>
                      <a:pt x="1" y="1"/>
                    </a:moveTo>
                    <a:lnTo>
                      <a:pt x="1" y="25886"/>
                    </a:lnTo>
                    <a:cubicBezTo>
                      <a:pt x="13603" y="25886"/>
                      <a:pt x="24630" y="14859"/>
                      <a:pt x="24645" y="1257"/>
                    </a:cubicBezTo>
                    <a:cubicBezTo>
                      <a:pt x="24645" y="838"/>
                      <a:pt x="24630" y="420"/>
                      <a:pt x="246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g9d3333d5d6_0_1201"/>
              <p:cNvSpPr/>
              <p:nvPr/>
            </p:nvSpPr>
            <p:spPr>
              <a:xfrm>
                <a:off x="3088600" y="4234150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599" y="24770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g9d3333d5d6_0_1201"/>
              <p:cNvSpPr/>
              <p:nvPr/>
            </p:nvSpPr>
            <p:spPr>
              <a:xfrm>
                <a:off x="2472875" y="2445525"/>
                <a:ext cx="615350" cy="619225"/>
              </a:xfrm>
              <a:custGeom>
                <a:avLst/>
                <a:gdLst/>
                <a:ahLst/>
                <a:cxnLst/>
                <a:rect l="l" t="t" r="r" b="b"/>
                <a:pathLst>
                  <a:path w="24614" h="24769" extrusionOk="0">
                    <a:moveTo>
                      <a:pt x="0" y="0"/>
                    </a:moveTo>
                    <a:lnTo>
                      <a:pt x="0" y="24769"/>
                    </a:lnTo>
                    <a:lnTo>
                      <a:pt x="24614" y="24769"/>
                    </a:lnTo>
                    <a:lnTo>
                      <a:pt x="246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g9d3333d5d6_0_1201"/>
              <p:cNvSpPr/>
              <p:nvPr/>
            </p:nvSpPr>
            <p:spPr>
              <a:xfrm>
                <a:off x="3088600" y="4853375"/>
                <a:ext cx="61497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599" h="24770" extrusionOk="0">
                    <a:moveTo>
                      <a:pt x="0" y="1"/>
                    </a:moveTo>
                    <a:lnTo>
                      <a:pt x="0" y="24769"/>
                    </a:lnTo>
                    <a:lnTo>
                      <a:pt x="24599" y="24769"/>
                    </a:lnTo>
                    <a:lnTo>
                      <a:pt x="245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g9d3333d5d6_0_1201"/>
              <p:cNvSpPr/>
              <p:nvPr/>
            </p:nvSpPr>
            <p:spPr>
              <a:xfrm>
                <a:off x="3700075" y="4234150"/>
                <a:ext cx="619225" cy="619250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4770" extrusionOk="0">
                    <a:moveTo>
                      <a:pt x="0" y="1"/>
                    </a:moveTo>
                    <a:lnTo>
                      <a:pt x="0" y="24770"/>
                    </a:lnTo>
                    <a:lnTo>
                      <a:pt x="24769" y="24770"/>
                    </a:lnTo>
                    <a:lnTo>
                      <a:pt x="247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g9d3333d5d6_0_1201"/>
              <p:cNvSpPr/>
              <p:nvPr/>
            </p:nvSpPr>
            <p:spPr>
              <a:xfrm>
                <a:off x="2087850" y="3973225"/>
                <a:ext cx="640175" cy="584700"/>
              </a:xfrm>
              <a:custGeom>
                <a:avLst/>
                <a:gdLst/>
                <a:ahLst/>
                <a:cxnLst/>
                <a:rect l="l" t="t" r="r" b="b"/>
                <a:pathLst>
                  <a:path w="25607" h="23388" extrusionOk="0">
                    <a:moveTo>
                      <a:pt x="12786" y="0"/>
                    </a:moveTo>
                    <a:cubicBezTo>
                      <a:pt x="7418" y="0"/>
                      <a:pt x="2588" y="3720"/>
                      <a:pt x="1381" y="9182"/>
                    </a:cubicBezTo>
                    <a:cubicBezTo>
                      <a:pt x="0" y="15494"/>
                      <a:pt x="3986" y="21729"/>
                      <a:pt x="10299" y="23109"/>
                    </a:cubicBezTo>
                    <a:cubicBezTo>
                      <a:pt x="11148" y="23297"/>
                      <a:pt x="11996" y="23388"/>
                      <a:pt x="12831" y="23388"/>
                    </a:cubicBezTo>
                    <a:cubicBezTo>
                      <a:pt x="18189" y="23388"/>
                      <a:pt x="23019" y="19668"/>
                      <a:pt x="24226" y="14207"/>
                    </a:cubicBezTo>
                    <a:cubicBezTo>
                      <a:pt x="25607" y="7910"/>
                      <a:pt x="21621" y="1659"/>
                      <a:pt x="15324" y="279"/>
                    </a:cubicBezTo>
                    <a:cubicBezTo>
                      <a:pt x="14473" y="91"/>
                      <a:pt x="13623" y="0"/>
                      <a:pt x="12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g9d3333d5d6_0_1201"/>
              <p:cNvSpPr/>
              <p:nvPr/>
            </p:nvSpPr>
            <p:spPr>
              <a:xfrm>
                <a:off x="3316975" y="3145975"/>
                <a:ext cx="642900" cy="584950"/>
              </a:xfrm>
              <a:custGeom>
                <a:avLst/>
                <a:gdLst/>
                <a:ahLst/>
                <a:cxnLst/>
                <a:rect l="l" t="t" r="r" b="b"/>
                <a:pathLst>
                  <a:path w="25716" h="23398" extrusionOk="0">
                    <a:moveTo>
                      <a:pt x="12840" y="1"/>
                    </a:moveTo>
                    <a:cubicBezTo>
                      <a:pt x="7545" y="1"/>
                      <a:pt x="2748" y="3629"/>
                      <a:pt x="1474" y="9019"/>
                    </a:cubicBezTo>
                    <a:cubicBezTo>
                      <a:pt x="1" y="15300"/>
                      <a:pt x="3894" y="21597"/>
                      <a:pt x="10175" y="23086"/>
                    </a:cubicBezTo>
                    <a:cubicBezTo>
                      <a:pt x="11073" y="23297"/>
                      <a:pt x="11971" y="23398"/>
                      <a:pt x="12856" y="23398"/>
                    </a:cubicBezTo>
                    <a:cubicBezTo>
                      <a:pt x="18158" y="23398"/>
                      <a:pt x="22966" y="19769"/>
                      <a:pt x="24242" y="14385"/>
                    </a:cubicBezTo>
                    <a:cubicBezTo>
                      <a:pt x="25715" y="8104"/>
                      <a:pt x="21823" y="1807"/>
                      <a:pt x="15541" y="318"/>
                    </a:cubicBezTo>
                    <a:cubicBezTo>
                      <a:pt x="14636" y="104"/>
                      <a:pt x="13731" y="1"/>
                      <a:pt x="128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crop image">
  <p:cSld name="CUSTOM_7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9d3333d5d6_0_12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9" name="Google Shape;749;g9d3333d5d6_0_1239"/>
          <p:cNvSpPr txBox="1">
            <a:spLocks noGrp="1"/>
          </p:cNvSpPr>
          <p:nvPr>
            <p:ph type="subTitle" idx="1"/>
          </p:nvPr>
        </p:nvSpPr>
        <p:spPr>
          <a:xfrm>
            <a:off x="1461650" y="1842650"/>
            <a:ext cx="2597700" cy="20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crop image">
  <p:cSld name="CUSTOM_7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109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subTitle" idx="1"/>
          </p:nvPr>
        </p:nvSpPr>
        <p:spPr>
          <a:xfrm>
            <a:off x="1461650" y="1842650"/>
            <a:ext cx="2597700" cy="20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wesome words">
  <p:cSld name="CUSTOM_4_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22"/>
          <p:cNvGrpSpPr/>
          <p:nvPr/>
        </p:nvGrpSpPr>
        <p:grpSpPr>
          <a:xfrm>
            <a:off x="-9402" y="-12370"/>
            <a:ext cx="2513983" cy="5157246"/>
            <a:chOff x="3584100" y="1310000"/>
            <a:chExt cx="1508450" cy="3095400"/>
          </a:xfrm>
        </p:grpSpPr>
        <p:sp>
          <p:nvSpPr>
            <p:cNvPr id="95" name="Google Shape;95;p22"/>
            <p:cNvSpPr/>
            <p:nvPr/>
          </p:nvSpPr>
          <p:spPr>
            <a:xfrm>
              <a:off x="3584100" y="232175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lnTo>
                    <a:pt x="42594" y="40470"/>
                  </a:lnTo>
                  <a:cubicBezTo>
                    <a:pt x="41470" y="17931"/>
                    <a:pt x="2282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2"/>
            <p:cNvSpPr/>
            <p:nvPr/>
          </p:nvSpPr>
          <p:spPr>
            <a:xfrm>
              <a:off x="3584100" y="1310000"/>
              <a:ext cx="1064875" cy="1011775"/>
            </a:xfrm>
            <a:custGeom>
              <a:avLst/>
              <a:gdLst/>
              <a:ahLst/>
              <a:cxnLst/>
              <a:rect l="l" t="t" r="r" b="b"/>
              <a:pathLst>
                <a:path w="42595" h="40471" extrusionOk="0">
                  <a:moveTo>
                    <a:pt x="0" y="0"/>
                  </a:moveTo>
                  <a:lnTo>
                    <a:pt x="0" y="40470"/>
                  </a:lnTo>
                  <a:cubicBezTo>
                    <a:pt x="22820" y="40470"/>
                    <a:pt x="41470" y="22539"/>
                    <a:pt x="425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2"/>
            <p:cNvSpPr/>
            <p:nvPr/>
          </p:nvSpPr>
          <p:spPr>
            <a:xfrm>
              <a:off x="3584100" y="3333500"/>
              <a:ext cx="1064875" cy="1071900"/>
            </a:xfrm>
            <a:custGeom>
              <a:avLst/>
              <a:gdLst/>
              <a:ahLst/>
              <a:cxnLst/>
              <a:rect l="l" t="t" r="r" b="b"/>
              <a:pathLst>
                <a:path w="42595" h="42876" extrusionOk="0">
                  <a:moveTo>
                    <a:pt x="0" y="0"/>
                  </a:moveTo>
                  <a:lnTo>
                    <a:pt x="0" y="42875"/>
                  </a:lnTo>
                  <a:lnTo>
                    <a:pt x="42594" y="42875"/>
                  </a:lnTo>
                  <a:lnTo>
                    <a:pt x="42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2"/>
            <p:cNvSpPr/>
            <p:nvPr/>
          </p:nvSpPr>
          <p:spPr>
            <a:xfrm>
              <a:off x="3979650" y="1450650"/>
              <a:ext cx="1112900" cy="1012000"/>
            </a:xfrm>
            <a:custGeom>
              <a:avLst/>
              <a:gdLst/>
              <a:ahLst/>
              <a:cxnLst/>
              <a:rect l="l" t="t" r="r" b="b"/>
              <a:pathLst>
                <a:path w="44516" h="40480" extrusionOk="0">
                  <a:moveTo>
                    <a:pt x="22250" y="0"/>
                  </a:moveTo>
                  <a:cubicBezTo>
                    <a:pt x="13072" y="0"/>
                    <a:pt x="4770" y="6275"/>
                    <a:pt x="2562" y="15585"/>
                  </a:cubicBezTo>
                  <a:cubicBezTo>
                    <a:pt x="1" y="26472"/>
                    <a:pt x="6733" y="37359"/>
                    <a:pt x="17604" y="39936"/>
                  </a:cubicBezTo>
                  <a:cubicBezTo>
                    <a:pt x="19166" y="40304"/>
                    <a:pt x="20729" y="40480"/>
                    <a:pt x="22268" y="40480"/>
                  </a:cubicBezTo>
                  <a:cubicBezTo>
                    <a:pt x="31448" y="40480"/>
                    <a:pt x="39760" y="34205"/>
                    <a:pt x="41954" y="24895"/>
                  </a:cubicBezTo>
                  <a:cubicBezTo>
                    <a:pt x="44516" y="14008"/>
                    <a:pt x="37784" y="3106"/>
                    <a:pt x="26913" y="544"/>
                  </a:cubicBezTo>
                  <a:cubicBezTo>
                    <a:pt x="25350" y="176"/>
                    <a:pt x="23788" y="0"/>
                    <a:pt x="22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Google Shape;99;p22"/>
          <p:cNvSpPr txBox="1">
            <a:spLocks noGrp="1"/>
          </p:cNvSpPr>
          <p:nvPr>
            <p:ph type="title"/>
          </p:nvPr>
        </p:nvSpPr>
        <p:spPr>
          <a:xfrm>
            <a:off x="2965050" y="1606500"/>
            <a:ext cx="5507400" cy="19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>
            <a:spLocks noGrp="1"/>
          </p:cNvSpPr>
          <p:nvPr>
            <p:ph type="title"/>
          </p:nvPr>
        </p:nvSpPr>
        <p:spPr>
          <a:xfrm>
            <a:off x="3331620" y="539500"/>
            <a:ext cx="5148600" cy="11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6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ubTitle" idx="1"/>
          </p:nvPr>
        </p:nvSpPr>
        <p:spPr>
          <a:xfrm>
            <a:off x="3331670" y="1564700"/>
            <a:ext cx="5148600" cy="5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03" name="Google Shape;103;p23"/>
          <p:cNvSpPr txBox="1"/>
          <p:nvPr/>
        </p:nvSpPr>
        <p:spPr>
          <a:xfrm>
            <a:off x="4830775" y="3453900"/>
            <a:ext cx="3600000" cy="9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2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 This presentation template was created by </a:t>
            </a:r>
            <a:r>
              <a:rPr lang="en" sz="1200" b="0" i="0" u="none" strike="noStrike" cap="none">
                <a:solidFill>
                  <a:schemeClr val="accent5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, including icons by </a:t>
            </a:r>
            <a:r>
              <a:rPr lang="en" sz="1200" b="0" i="0" u="none" strike="noStrike" cap="none">
                <a:solidFill>
                  <a:schemeClr val="accent5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, and infographics &amp; images by </a:t>
            </a:r>
            <a:r>
              <a:rPr lang="en" sz="1200" b="0" i="0" u="none" strike="noStrike" cap="none">
                <a:solidFill>
                  <a:schemeClr val="accent5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. </a:t>
            </a:r>
            <a:endParaRPr sz="1200" b="0" i="0" u="none" strike="noStrike" cap="none">
              <a:solidFill>
                <a:schemeClr val="accent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104" name="Google Shape;104;p23"/>
          <p:cNvGrpSpPr/>
          <p:nvPr/>
        </p:nvGrpSpPr>
        <p:grpSpPr>
          <a:xfrm>
            <a:off x="-484103" y="-480394"/>
            <a:ext cx="4160979" cy="5666561"/>
            <a:chOff x="2087850" y="238125"/>
            <a:chExt cx="3409800" cy="4643200"/>
          </a:xfrm>
        </p:grpSpPr>
        <p:sp>
          <p:nvSpPr>
            <p:cNvPr id="105" name="Google Shape;105;p23"/>
            <p:cNvSpPr/>
            <p:nvPr/>
          </p:nvSpPr>
          <p:spPr>
            <a:xfrm>
              <a:off x="3708975" y="1210950"/>
              <a:ext cx="584750" cy="614975"/>
            </a:xfrm>
            <a:custGeom>
              <a:avLst/>
              <a:gdLst/>
              <a:ahLst/>
              <a:cxnLst/>
              <a:rect l="l" t="t" r="r" b="b"/>
              <a:pathLst>
                <a:path w="23390" h="24599" extrusionOk="0">
                  <a:moveTo>
                    <a:pt x="1" y="1"/>
                  </a:moveTo>
                  <a:lnTo>
                    <a:pt x="1" y="24599"/>
                  </a:lnTo>
                  <a:cubicBezTo>
                    <a:pt x="13106" y="23932"/>
                    <a:pt x="23389" y="13122"/>
                    <a:pt x="23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3"/>
            <p:cNvSpPr/>
            <p:nvPr/>
          </p:nvSpPr>
          <p:spPr>
            <a:xfrm>
              <a:off x="4293700" y="1210950"/>
              <a:ext cx="584725" cy="614975"/>
            </a:xfrm>
            <a:custGeom>
              <a:avLst/>
              <a:gdLst/>
              <a:ahLst/>
              <a:cxnLst/>
              <a:rect l="l" t="t" r="r" b="b"/>
              <a:pathLst>
                <a:path w="23389" h="24599" extrusionOk="0">
                  <a:moveTo>
                    <a:pt x="0" y="1"/>
                  </a:moveTo>
                  <a:cubicBezTo>
                    <a:pt x="0" y="13122"/>
                    <a:pt x="10283" y="23932"/>
                    <a:pt x="23389" y="24599"/>
                  </a:cubicBezTo>
                  <a:lnTo>
                    <a:pt x="233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3"/>
            <p:cNvSpPr/>
            <p:nvPr/>
          </p:nvSpPr>
          <p:spPr>
            <a:xfrm>
              <a:off x="4878400" y="1825900"/>
              <a:ext cx="584350" cy="615375"/>
            </a:xfrm>
            <a:custGeom>
              <a:avLst/>
              <a:gdLst/>
              <a:ahLst/>
              <a:cxnLst/>
              <a:rect l="l" t="t" r="r" b="b"/>
              <a:pathLst>
                <a:path w="23374" h="24615" extrusionOk="0">
                  <a:moveTo>
                    <a:pt x="1" y="1"/>
                  </a:moveTo>
                  <a:lnTo>
                    <a:pt x="1" y="24614"/>
                  </a:lnTo>
                  <a:lnTo>
                    <a:pt x="23373" y="24614"/>
                  </a:lnTo>
                  <a:cubicBezTo>
                    <a:pt x="23373" y="11493"/>
                    <a:pt x="13106" y="68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3"/>
            <p:cNvSpPr/>
            <p:nvPr/>
          </p:nvSpPr>
          <p:spPr>
            <a:xfrm>
              <a:off x="3708975" y="626250"/>
              <a:ext cx="1169450" cy="584725"/>
            </a:xfrm>
            <a:custGeom>
              <a:avLst/>
              <a:gdLst/>
              <a:ahLst/>
              <a:cxnLst/>
              <a:rect l="l" t="t" r="r" b="b"/>
              <a:pathLst>
                <a:path w="46778" h="23389" extrusionOk="0">
                  <a:moveTo>
                    <a:pt x="23389" y="0"/>
                  </a:moveTo>
                  <a:cubicBezTo>
                    <a:pt x="10470" y="0"/>
                    <a:pt x="1" y="10469"/>
                    <a:pt x="1" y="23389"/>
                  </a:cubicBezTo>
                  <a:lnTo>
                    <a:pt x="46778" y="23389"/>
                  </a:lnTo>
                  <a:cubicBezTo>
                    <a:pt x="46778" y="10469"/>
                    <a:pt x="36309" y="0"/>
                    <a:pt x="233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3"/>
            <p:cNvSpPr/>
            <p:nvPr/>
          </p:nvSpPr>
          <p:spPr>
            <a:xfrm>
              <a:off x="3061850" y="594825"/>
              <a:ext cx="647150" cy="616150"/>
            </a:xfrm>
            <a:custGeom>
              <a:avLst/>
              <a:gdLst/>
              <a:ahLst/>
              <a:cxnLst/>
              <a:rect l="l" t="t" r="r" b="b"/>
              <a:pathLst>
                <a:path w="25886" h="24646" extrusionOk="0">
                  <a:moveTo>
                    <a:pt x="0" y="1"/>
                  </a:moveTo>
                  <a:cubicBezTo>
                    <a:pt x="0" y="13603"/>
                    <a:pt x="11028" y="24646"/>
                    <a:pt x="24629" y="24646"/>
                  </a:cubicBezTo>
                  <a:cubicBezTo>
                    <a:pt x="25048" y="24646"/>
                    <a:pt x="25467" y="24630"/>
                    <a:pt x="25886" y="24615"/>
                  </a:cubicBezTo>
                  <a:lnTo>
                    <a:pt x="25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3"/>
            <p:cNvSpPr/>
            <p:nvPr/>
          </p:nvSpPr>
          <p:spPr>
            <a:xfrm>
              <a:off x="3089775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3"/>
            <p:cNvSpPr/>
            <p:nvPr/>
          </p:nvSpPr>
          <p:spPr>
            <a:xfrm>
              <a:off x="4878400" y="595225"/>
              <a:ext cx="619250" cy="615375"/>
            </a:xfrm>
            <a:custGeom>
              <a:avLst/>
              <a:gdLst/>
              <a:ahLst/>
              <a:cxnLst/>
              <a:rect l="l" t="t" r="r" b="b"/>
              <a:pathLst>
                <a:path w="24770" h="24615" extrusionOk="0">
                  <a:moveTo>
                    <a:pt x="1" y="0"/>
                  </a:moveTo>
                  <a:lnTo>
                    <a:pt x="1" y="24614"/>
                  </a:lnTo>
                  <a:lnTo>
                    <a:pt x="24769" y="24614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3"/>
            <p:cNvSpPr/>
            <p:nvPr/>
          </p:nvSpPr>
          <p:spPr>
            <a:xfrm>
              <a:off x="2470550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3"/>
            <p:cNvSpPr/>
            <p:nvPr/>
          </p:nvSpPr>
          <p:spPr>
            <a:xfrm>
              <a:off x="3089775" y="1822425"/>
              <a:ext cx="619225" cy="619225"/>
            </a:xfrm>
            <a:custGeom>
              <a:avLst/>
              <a:gdLst/>
              <a:ahLst/>
              <a:cxnLst/>
              <a:rect l="l" t="t" r="r" b="b"/>
              <a:pathLst>
                <a:path w="24769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769" y="24769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3"/>
            <p:cNvSpPr/>
            <p:nvPr/>
          </p:nvSpPr>
          <p:spPr>
            <a:xfrm>
              <a:off x="3357700" y="2381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76" y="1"/>
                  </a:moveTo>
                  <a:cubicBezTo>
                    <a:pt x="7418" y="1"/>
                    <a:pt x="2588" y="3720"/>
                    <a:pt x="1380" y="9182"/>
                  </a:cubicBezTo>
                  <a:cubicBezTo>
                    <a:pt x="0" y="15479"/>
                    <a:pt x="3986" y="21729"/>
                    <a:pt x="10283" y="23109"/>
                  </a:cubicBezTo>
                  <a:cubicBezTo>
                    <a:pt x="11134" y="23298"/>
                    <a:pt x="11984" y="23388"/>
                    <a:pt x="12821" y="23388"/>
                  </a:cubicBezTo>
                  <a:cubicBezTo>
                    <a:pt x="18189" y="23388"/>
                    <a:pt x="23018" y="19668"/>
                    <a:pt x="24226" y="14207"/>
                  </a:cubicBezTo>
                  <a:cubicBezTo>
                    <a:pt x="25606" y="7894"/>
                    <a:pt x="21620" y="1660"/>
                    <a:pt x="15308" y="279"/>
                  </a:cubicBezTo>
                  <a:cubicBezTo>
                    <a:pt x="14459" y="91"/>
                    <a:pt x="13611" y="1"/>
                    <a:pt x="127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4182800" y="1468375"/>
              <a:ext cx="643275" cy="584800"/>
            </a:xfrm>
            <a:custGeom>
              <a:avLst/>
              <a:gdLst/>
              <a:ahLst/>
              <a:cxnLst/>
              <a:rect l="l" t="t" r="r" b="b"/>
              <a:pathLst>
                <a:path w="25731" h="23392" extrusionOk="0">
                  <a:moveTo>
                    <a:pt x="12870" y="1"/>
                  </a:moveTo>
                  <a:cubicBezTo>
                    <a:pt x="7558" y="1"/>
                    <a:pt x="2752" y="3630"/>
                    <a:pt x="1489" y="9013"/>
                  </a:cubicBezTo>
                  <a:cubicBezTo>
                    <a:pt x="0" y="15294"/>
                    <a:pt x="3893" y="21591"/>
                    <a:pt x="10175" y="23080"/>
                  </a:cubicBezTo>
                  <a:cubicBezTo>
                    <a:pt x="11073" y="23291"/>
                    <a:pt x="11971" y="23392"/>
                    <a:pt x="12855" y="23392"/>
                  </a:cubicBezTo>
                  <a:cubicBezTo>
                    <a:pt x="18158" y="23392"/>
                    <a:pt x="22966" y="19763"/>
                    <a:pt x="24242" y="14379"/>
                  </a:cubicBezTo>
                  <a:cubicBezTo>
                    <a:pt x="25731" y="8098"/>
                    <a:pt x="21838" y="1801"/>
                    <a:pt x="15557" y="312"/>
                  </a:cubicBezTo>
                  <a:cubicBezTo>
                    <a:pt x="14656" y="101"/>
                    <a:pt x="13756" y="1"/>
                    <a:pt x="128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3088600" y="3649450"/>
              <a:ext cx="614975" cy="584725"/>
            </a:xfrm>
            <a:custGeom>
              <a:avLst/>
              <a:gdLst/>
              <a:ahLst/>
              <a:cxnLst/>
              <a:rect l="l" t="t" r="r" b="b"/>
              <a:pathLst>
                <a:path w="24599" h="23389" extrusionOk="0">
                  <a:moveTo>
                    <a:pt x="0" y="0"/>
                  </a:moveTo>
                  <a:lnTo>
                    <a:pt x="0" y="23389"/>
                  </a:lnTo>
                  <a:lnTo>
                    <a:pt x="24599" y="23389"/>
                  </a:lnTo>
                  <a:cubicBezTo>
                    <a:pt x="23932" y="10283"/>
                    <a:pt x="13122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3088600" y="3064725"/>
              <a:ext cx="614975" cy="584750"/>
            </a:xfrm>
            <a:custGeom>
              <a:avLst/>
              <a:gdLst/>
              <a:ahLst/>
              <a:cxnLst/>
              <a:rect l="l" t="t" r="r" b="b"/>
              <a:pathLst>
                <a:path w="24599" h="23390" extrusionOk="0">
                  <a:moveTo>
                    <a:pt x="0" y="1"/>
                  </a:moveTo>
                  <a:lnTo>
                    <a:pt x="0" y="23389"/>
                  </a:lnTo>
                  <a:cubicBezTo>
                    <a:pt x="13122" y="23389"/>
                    <a:pt x="23932" y="13106"/>
                    <a:pt x="24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3703550" y="2480400"/>
              <a:ext cx="615375" cy="584350"/>
            </a:xfrm>
            <a:custGeom>
              <a:avLst/>
              <a:gdLst/>
              <a:ahLst/>
              <a:cxnLst/>
              <a:rect l="l" t="t" r="r" b="b"/>
              <a:pathLst>
                <a:path w="24615" h="23374" extrusionOk="0">
                  <a:moveTo>
                    <a:pt x="24614" y="1"/>
                  </a:moveTo>
                  <a:cubicBezTo>
                    <a:pt x="11493" y="1"/>
                    <a:pt x="668" y="10284"/>
                    <a:pt x="1" y="23374"/>
                  </a:cubicBezTo>
                  <a:lnTo>
                    <a:pt x="24614" y="23374"/>
                  </a:lnTo>
                  <a:lnTo>
                    <a:pt x="246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2503900" y="3064725"/>
              <a:ext cx="584725" cy="1169450"/>
            </a:xfrm>
            <a:custGeom>
              <a:avLst/>
              <a:gdLst/>
              <a:ahLst/>
              <a:cxnLst/>
              <a:rect l="l" t="t" r="r" b="b"/>
              <a:pathLst>
                <a:path w="23389" h="46778" extrusionOk="0">
                  <a:moveTo>
                    <a:pt x="23388" y="1"/>
                  </a:moveTo>
                  <a:cubicBezTo>
                    <a:pt x="10469" y="1"/>
                    <a:pt x="0" y="10470"/>
                    <a:pt x="0" y="23389"/>
                  </a:cubicBezTo>
                  <a:cubicBezTo>
                    <a:pt x="0" y="36309"/>
                    <a:pt x="10469" y="46778"/>
                    <a:pt x="23388" y="46778"/>
                  </a:cubicBezTo>
                  <a:lnTo>
                    <a:pt x="233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2472475" y="4234150"/>
              <a:ext cx="616150" cy="647175"/>
            </a:xfrm>
            <a:custGeom>
              <a:avLst/>
              <a:gdLst/>
              <a:ahLst/>
              <a:cxnLst/>
              <a:rect l="l" t="t" r="r" b="b"/>
              <a:pathLst>
                <a:path w="24646" h="25887" extrusionOk="0">
                  <a:moveTo>
                    <a:pt x="1" y="1"/>
                  </a:moveTo>
                  <a:lnTo>
                    <a:pt x="1" y="25886"/>
                  </a:lnTo>
                  <a:cubicBezTo>
                    <a:pt x="13603" y="25886"/>
                    <a:pt x="24630" y="14859"/>
                    <a:pt x="24645" y="1257"/>
                  </a:cubicBezTo>
                  <a:cubicBezTo>
                    <a:pt x="24645" y="838"/>
                    <a:pt x="24630" y="420"/>
                    <a:pt x="246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3088600" y="4234150"/>
              <a:ext cx="614975" cy="619250"/>
            </a:xfrm>
            <a:custGeom>
              <a:avLst/>
              <a:gdLst/>
              <a:ahLst/>
              <a:cxnLst/>
              <a:rect l="l" t="t" r="r" b="b"/>
              <a:pathLst>
                <a:path w="2459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599" y="24770"/>
                  </a:lnTo>
                  <a:lnTo>
                    <a:pt x="245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2472875" y="2445525"/>
              <a:ext cx="615350" cy="619225"/>
            </a:xfrm>
            <a:custGeom>
              <a:avLst/>
              <a:gdLst/>
              <a:ahLst/>
              <a:cxnLst/>
              <a:rect l="l" t="t" r="r" b="b"/>
              <a:pathLst>
                <a:path w="24614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614" y="24769"/>
                  </a:lnTo>
                  <a:lnTo>
                    <a:pt x="246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3700075" y="4234150"/>
              <a:ext cx="619225" cy="619250"/>
            </a:xfrm>
            <a:custGeom>
              <a:avLst/>
              <a:gdLst/>
              <a:ahLst/>
              <a:cxnLst/>
              <a:rect l="l" t="t" r="r" b="b"/>
              <a:pathLst>
                <a:path w="2476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769" y="24770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2087850" y="39732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86" y="0"/>
                  </a:moveTo>
                  <a:cubicBezTo>
                    <a:pt x="7418" y="0"/>
                    <a:pt x="2588" y="3720"/>
                    <a:pt x="1381" y="9182"/>
                  </a:cubicBezTo>
                  <a:cubicBezTo>
                    <a:pt x="0" y="15494"/>
                    <a:pt x="3986" y="21729"/>
                    <a:pt x="10299" y="23109"/>
                  </a:cubicBezTo>
                  <a:cubicBezTo>
                    <a:pt x="11148" y="23297"/>
                    <a:pt x="11996" y="23388"/>
                    <a:pt x="12831" y="23388"/>
                  </a:cubicBezTo>
                  <a:cubicBezTo>
                    <a:pt x="18189" y="23388"/>
                    <a:pt x="23019" y="19668"/>
                    <a:pt x="24226" y="14207"/>
                  </a:cubicBezTo>
                  <a:cubicBezTo>
                    <a:pt x="25607" y="7910"/>
                    <a:pt x="21621" y="1659"/>
                    <a:pt x="15324" y="279"/>
                  </a:cubicBezTo>
                  <a:cubicBezTo>
                    <a:pt x="14473" y="91"/>
                    <a:pt x="13623" y="0"/>
                    <a:pt x="12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3316975" y="3145975"/>
              <a:ext cx="642900" cy="584950"/>
            </a:xfrm>
            <a:custGeom>
              <a:avLst/>
              <a:gdLst/>
              <a:ahLst/>
              <a:cxnLst/>
              <a:rect l="l" t="t" r="r" b="b"/>
              <a:pathLst>
                <a:path w="25716" h="23398" extrusionOk="0">
                  <a:moveTo>
                    <a:pt x="12840" y="1"/>
                  </a:moveTo>
                  <a:cubicBezTo>
                    <a:pt x="7545" y="1"/>
                    <a:pt x="2748" y="3629"/>
                    <a:pt x="1474" y="9019"/>
                  </a:cubicBezTo>
                  <a:cubicBezTo>
                    <a:pt x="1" y="15300"/>
                    <a:pt x="3894" y="21597"/>
                    <a:pt x="10175" y="23086"/>
                  </a:cubicBezTo>
                  <a:cubicBezTo>
                    <a:pt x="11073" y="23297"/>
                    <a:pt x="11971" y="23398"/>
                    <a:pt x="12856" y="23398"/>
                  </a:cubicBezTo>
                  <a:cubicBezTo>
                    <a:pt x="18158" y="23398"/>
                    <a:pt x="22966" y="19769"/>
                    <a:pt x="24242" y="14385"/>
                  </a:cubicBezTo>
                  <a:cubicBezTo>
                    <a:pt x="25715" y="8104"/>
                    <a:pt x="21823" y="1807"/>
                    <a:pt x="15541" y="318"/>
                  </a:cubicBezTo>
                  <a:cubicBezTo>
                    <a:pt x="14636" y="104"/>
                    <a:pt x="13731" y="1"/>
                    <a:pt x="128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>
            <a:spLocks noGrp="1"/>
          </p:cNvSpPr>
          <p:nvPr>
            <p:ph type="ctrTitle"/>
          </p:nvPr>
        </p:nvSpPr>
        <p:spPr>
          <a:xfrm>
            <a:off x="3145349" y="1436550"/>
            <a:ext cx="53271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Roboto"/>
              <a:buNone/>
              <a:defRPr sz="50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Roboto"/>
              <a:buNone/>
              <a:defRPr sz="52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8" name="Google Shape;128;p24"/>
          <p:cNvSpPr txBox="1">
            <a:spLocks noGrp="1"/>
          </p:cNvSpPr>
          <p:nvPr>
            <p:ph type="subTitle" idx="1"/>
          </p:nvPr>
        </p:nvSpPr>
        <p:spPr>
          <a:xfrm>
            <a:off x="3145349" y="3526100"/>
            <a:ext cx="5327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 Light"/>
              <a:buNone/>
              <a:defRPr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oboto Light"/>
              <a:buNone/>
              <a:defRPr sz="2800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0" name="Google Shape;130;p24"/>
          <p:cNvGrpSpPr/>
          <p:nvPr/>
        </p:nvGrpSpPr>
        <p:grpSpPr>
          <a:xfrm>
            <a:off x="-484103" y="-480394"/>
            <a:ext cx="4160979" cy="5666561"/>
            <a:chOff x="2087850" y="238125"/>
            <a:chExt cx="3409800" cy="4643200"/>
          </a:xfrm>
        </p:grpSpPr>
        <p:sp>
          <p:nvSpPr>
            <p:cNvPr id="131" name="Google Shape;131;p24"/>
            <p:cNvSpPr/>
            <p:nvPr/>
          </p:nvSpPr>
          <p:spPr>
            <a:xfrm>
              <a:off x="3708975" y="1210950"/>
              <a:ext cx="584750" cy="614975"/>
            </a:xfrm>
            <a:custGeom>
              <a:avLst/>
              <a:gdLst/>
              <a:ahLst/>
              <a:cxnLst/>
              <a:rect l="l" t="t" r="r" b="b"/>
              <a:pathLst>
                <a:path w="23390" h="24599" extrusionOk="0">
                  <a:moveTo>
                    <a:pt x="1" y="1"/>
                  </a:moveTo>
                  <a:lnTo>
                    <a:pt x="1" y="24599"/>
                  </a:lnTo>
                  <a:cubicBezTo>
                    <a:pt x="13106" y="23932"/>
                    <a:pt x="23389" y="13122"/>
                    <a:pt x="23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4"/>
            <p:cNvSpPr/>
            <p:nvPr/>
          </p:nvSpPr>
          <p:spPr>
            <a:xfrm>
              <a:off x="4293700" y="1210950"/>
              <a:ext cx="584725" cy="614975"/>
            </a:xfrm>
            <a:custGeom>
              <a:avLst/>
              <a:gdLst/>
              <a:ahLst/>
              <a:cxnLst/>
              <a:rect l="l" t="t" r="r" b="b"/>
              <a:pathLst>
                <a:path w="23389" h="24599" extrusionOk="0">
                  <a:moveTo>
                    <a:pt x="0" y="1"/>
                  </a:moveTo>
                  <a:cubicBezTo>
                    <a:pt x="0" y="13122"/>
                    <a:pt x="10283" y="23932"/>
                    <a:pt x="23389" y="24599"/>
                  </a:cubicBezTo>
                  <a:lnTo>
                    <a:pt x="233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4"/>
            <p:cNvSpPr/>
            <p:nvPr/>
          </p:nvSpPr>
          <p:spPr>
            <a:xfrm>
              <a:off x="4878400" y="1825900"/>
              <a:ext cx="584350" cy="615375"/>
            </a:xfrm>
            <a:custGeom>
              <a:avLst/>
              <a:gdLst/>
              <a:ahLst/>
              <a:cxnLst/>
              <a:rect l="l" t="t" r="r" b="b"/>
              <a:pathLst>
                <a:path w="23374" h="24615" extrusionOk="0">
                  <a:moveTo>
                    <a:pt x="1" y="1"/>
                  </a:moveTo>
                  <a:lnTo>
                    <a:pt x="1" y="24614"/>
                  </a:lnTo>
                  <a:lnTo>
                    <a:pt x="23373" y="24614"/>
                  </a:lnTo>
                  <a:cubicBezTo>
                    <a:pt x="23373" y="11493"/>
                    <a:pt x="13106" y="68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4"/>
            <p:cNvSpPr/>
            <p:nvPr/>
          </p:nvSpPr>
          <p:spPr>
            <a:xfrm>
              <a:off x="3708975" y="626250"/>
              <a:ext cx="1169450" cy="584725"/>
            </a:xfrm>
            <a:custGeom>
              <a:avLst/>
              <a:gdLst/>
              <a:ahLst/>
              <a:cxnLst/>
              <a:rect l="l" t="t" r="r" b="b"/>
              <a:pathLst>
                <a:path w="46778" h="23389" extrusionOk="0">
                  <a:moveTo>
                    <a:pt x="23389" y="0"/>
                  </a:moveTo>
                  <a:cubicBezTo>
                    <a:pt x="10470" y="0"/>
                    <a:pt x="1" y="10469"/>
                    <a:pt x="1" y="23389"/>
                  </a:cubicBezTo>
                  <a:lnTo>
                    <a:pt x="46778" y="23389"/>
                  </a:lnTo>
                  <a:cubicBezTo>
                    <a:pt x="46778" y="10469"/>
                    <a:pt x="36309" y="0"/>
                    <a:pt x="233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4"/>
            <p:cNvSpPr/>
            <p:nvPr/>
          </p:nvSpPr>
          <p:spPr>
            <a:xfrm>
              <a:off x="3061850" y="594825"/>
              <a:ext cx="647150" cy="616150"/>
            </a:xfrm>
            <a:custGeom>
              <a:avLst/>
              <a:gdLst/>
              <a:ahLst/>
              <a:cxnLst/>
              <a:rect l="l" t="t" r="r" b="b"/>
              <a:pathLst>
                <a:path w="25886" h="24646" extrusionOk="0">
                  <a:moveTo>
                    <a:pt x="0" y="1"/>
                  </a:moveTo>
                  <a:cubicBezTo>
                    <a:pt x="0" y="13603"/>
                    <a:pt x="11028" y="24646"/>
                    <a:pt x="24629" y="24646"/>
                  </a:cubicBezTo>
                  <a:cubicBezTo>
                    <a:pt x="25048" y="24646"/>
                    <a:pt x="25467" y="24630"/>
                    <a:pt x="25886" y="24615"/>
                  </a:cubicBezTo>
                  <a:lnTo>
                    <a:pt x="25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4"/>
            <p:cNvSpPr/>
            <p:nvPr/>
          </p:nvSpPr>
          <p:spPr>
            <a:xfrm>
              <a:off x="3089775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4"/>
            <p:cNvSpPr/>
            <p:nvPr/>
          </p:nvSpPr>
          <p:spPr>
            <a:xfrm>
              <a:off x="4878400" y="595225"/>
              <a:ext cx="619250" cy="615375"/>
            </a:xfrm>
            <a:custGeom>
              <a:avLst/>
              <a:gdLst/>
              <a:ahLst/>
              <a:cxnLst/>
              <a:rect l="l" t="t" r="r" b="b"/>
              <a:pathLst>
                <a:path w="24770" h="24615" extrusionOk="0">
                  <a:moveTo>
                    <a:pt x="1" y="0"/>
                  </a:moveTo>
                  <a:lnTo>
                    <a:pt x="1" y="24614"/>
                  </a:lnTo>
                  <a:lnTo>
                    <a:pt x="24769" y="24614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4"/>
            <p:cNvSpPr/>
            <p:nvPr/>
          </p:nvSpPr>
          <p:spPr>
            <a:xfrm>
              <a:off x="2470550" y="1210950"/>
              <a:ext cx="619225" cy="614975"/>
            </a:xfrm>
            <a:custGeom>
              <a:avLst/>
              <a:gdLst/>
              <a:ahLst/>
              <a:cxnLst/>
              <a:rect l="l" t="t" r="r" b="b"/>
              <a:pathLst>
                <a:path w="24769" h="24599" extrusionOk="0">
                  <a:moveTo>
                    <a:pt x="0" y="1"/>
                  </a:moveTo>
                  <a:lnTo>
                    <a:pt x="0" y="24599"/>
                  </a:lnTo>
                  <a:lnTo>
                    <a:pt x="24769" y="24599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4"/>
            <p:cNvSpPr/>
            <p:nvPr/>
          </p:nvSpPr>
          <p:spPr>
            <a:xfrm>
              <a:off x="3089775" y="1822425"/>
              <a:ext cx="619225" cy="619225"/>
            </a:xfrm>
            <a:custGeom>
              <a:avLst/>
              <a:gdLst/>
              <a:ahLst/>
              <a:cxnLst/>
              <a:rect l="l" t="t" r="r" b="b"/>
              <a:pathLst>
                <a:path w="24769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769" y="24769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4"/>
            <p:cNvSpPr/>
            <p:nvPr/>
          </p:nvSpPr>
          <p:spPr>
            <a:xfrm>
              <a:off x="3357700" y="2381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76" y="1"/>
                  </a:moveTo>
                  <a:cubicBezTo>
                    <a:pt x="7418" y="1"/>
                    <a:pt x="2588" y="3720"/>
                    <a:pt x="1380" y="9182"/>
                  </a:cubicBezTo>
                  <a:cubicBezTo>
                    <a:pt x="0" y="15479"/>
                    <a:pt x="3986" y="21729"/>
                    <a:pt x="10283" y="23109"/>
                  </a:cubicBezTo>
                  <a:cubicBezTo>
                    <a:pt x="11134" y="23298"/>
                    <a:pt x="11984" y="23388"/>
                    <a:pt x="12821" y="23388"/>
                  </a:cubicBezTo>
                  <a:cubicBezTo>
                    <a:pt x="18189" y="23388"/>
                    <a:pt x="23018" y="19668"/>
                    <a:pt x="24226" y="14207"/>
                  </a:cubicBezTo>
                  <a:cubicBezTo>
                    <a:pt x="25606" y="7894"/>
                    <a:pt x="21620" y="1660"/>
                    <a:pt x="15308" y="279"/>
                  </a:cubicBezTo>
                  <a:cubicBezTo>
                    <a:pt x="14459" y="91"/>
                    <a:pt x="13611" y="1"/>
                    <a:pt x="127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4"/>
            <p:cNvSpPr/>
            <p:nvPr/>
          </p:nvSpPr>
          <p:spPr>
            <a:xfrm>
              <a:off x="4182800" y="1468375"/>
              <a:ext cx="643275" cy="584800"/>
            </a:xfrm>
            <a:custGeom>
              <a:avLst/>
              <a:gdLst/>
              <a:ahLst/>
              <a:cxnLst/>
              <a:rect l="l" t="t" r="r" b="b"/>
              <a:pathLst>
                <a:path w="25731" h="23392" extrusionOk="0">
                  <a:moveTo>
                    <a:pt x="12870" y="1"/>
                  </a:moveTo>
                  <a:cubicBezTo>
                    <a:pt x="7558" y="1"/>
                    <a:pt x="2752" y="3630"/>
                    <a:pt x="1489" y="9013"/>
                  </a:cubicBezTo>
                  <a:cubicBezTo>
                    <a:pt x="0" y="15294"/>
                    <a:pt x="3893" y="21591"/>
                    <a:pt x="10175" y="23080"/>
                  </a:cubicBezTo>
                  <a:cubicBezTo>
                    <a:pt x="11073" y="23291"/>
                    <a:pt x="11971" y="23392"/>
                    <a:pt x="12855" y="23392"/>
                  </a:cubicBezTo>
                  <a:cubicBezTo>
                    <a:pt x="18158" y="23392"/>
                    <a:pt x="22966" y="19763"/>
                    <a:pt x="24242" y="14379"/>
                  </a:cubicBezTo>
                  <a:cubicBezTo>
                    <a:pt x="25731" y="8098"/>
                    <a:pt x="21838" y="1801"/>
                    <a:pt x="15557" y="312"/>
                  </a:cubicBezTo>
                  <a:cubicBezTo>
                    <a:pt x="14656" y="101"/>
                    <a:pt x="13756" y="1"/>
                    <a:pt x="128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4"/>
            <p:cNvSpPr/>
            <p:nvPr/>
          </p:nvSpPr>
          <p:spPr>
            <a:xfrm>
              <a:off x="3088600" y="3649450"/>
              <a:ext cx="614975" cy="584725"/>
            </a:xfrm>
            <a:custGeom>
              <a:avLst/>
              <a:gdLst/>
              <a:ahLst/>
              <a:cxnLst/>
              <a:rect l="l" t="t" r="r" b="b"/>
              <a:pathLst>
                <a:path w="24599" h="23389" extrusionOk="0">
                  <a:moveTo>
                    <a:pt x="0" y="0"/>
                  </a:moveTo>
                  <a:lnTo>
                    <a:pt x="0" y="23389"/>
                  </a:lnTo>
                  <a:lnTo>
                    <a:pt x="24599" y="23389"/>
                  </a:lnTo>
                  <a:cubicBezTo>
                    <a:pt x="23932" y="10283"/>
                    <a:pt x="13122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4"/>
            <p:cNvSpPr/>
            <p:nvPr/>
          </p:nvSpPr>
          <p:spPr>
            <a:xfrm>
              <a:off x="3088600" y="3064725"/>
              <a:ext cx="614975" cy="584750"/>
            </a:xfrm>
            <a:custGeom>
              <a:avLst/>
              <a:gdLst/>
              <a:ahLst/>
              <a:cxnLst/>
              <a:rect l="l" t="t" r="r" b="b"/>
              <a:pathLst>
                <a:path w="24599" h="23390" extrusionOk="0">
                  <a:moveTo>
                    <a:pt x="0" y="1"/>
                  </a:moveTo>
                  <a:lnTo>
                    <a:pt x="0" y="23389"/>
                  </a:lnTo>
                  <a:cubicBezTo>
                    <a:pt x="13122" y="23389"/>
                    <a:pt x="23932" y="13106"/>
                    <a:pt x="24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4"/>
            <p:cNvSpPr/>
            <p:nvPr/>
          </p:nvSpPr>
          <p:spPr>
            <a:xfrm>
              <a:off x="3703550" y="2480400"/>
              <a:ext cx="615375" cy="584350"/>
            </a:xfrm>
            <a:custGeom>
              <a:avLst/>
              <a:gdLst/>
              <a:ahLst/>
              <a:cxnLst/>
              <a:rect l="l" t="t" r="r" b="b"/>
              <a:pathLst>
                <a:path w="24615" h="23374" extrusionOk="0">
                  <a:moveTo>
                    <a:pt x="24614" y="1"/>
                  </a:moveTo>
                  <a:cubicBezTo>
                    <a:pt x="11493" y="1"/>
                    <a:pt x="668" y="10284"/>
                    <a:pt x="1" y="23374"/>
                  </a:cubicBezTo>
                  <a:lnTo>
                    <a:pt x="24614" y="23374"/>
                  </a:lnTo>
                  <a:lnTo>
                    <a:pt x="246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4"/>
            <p:cNvSpPr/>
            <p:nvPr/>
          </p:nvSpPr>
          <p:spPr>
            <a:xfrm>
              <a:off x="2503900" y="3064725"/>
              <a:ext cx="584725" cy="1169450"/>
            </a:xfrm>
            <a:custGeom>
              <a:avLst/>
              <a:gdLst/>
              <a:ahLst/>
              <a:cxnLst/>
              <a:rect l="l" t="t" r="r" b="b"/>
              <a:pathLst>
                <a:path w="23389" h="46778" extrusionOk="0">
                  <a:moveTo>
                    <a:pt x="23388" y="1"/>
                  </a:moveTo>
                  <a:cubicBezTo>
                    <a:pt x="10469" y="1"/>
                    <a:pt x="0" y="10470"/>
                    <a:pt x="0" y="23389"/>
                  </a:cubicBezTo>
                  <a:cubicBezTo>
                    <a:pt x="0" y="36309"/>
                    <a:pt x="10469" y="46778"/>
                    <a:pt x="23388" y="46778"/>
                  </a:cubicBezTo>
                  <a:lnTo>
                    <a:pt x="233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4"/>
            <p:cNvSpPr/>
            <p:nvPr/>
          </p:nvSpPr>
          <p:spPr>
            <a:xfrm>
              <a:off x="2472475" y="4234150"/>
              <a:ext cx="616150" cy="647175"/>
            </a:xfrm>
            <a:custGeom>
              <a:avLst/>
              <a:gdLst/>
              <a:ahLst/>
              <a:cxnLst/>
              <a:rect l="l" t="t" r="r" b="b"/>
              <a:pathLst>
                <a:path w="24646" h="25887" extrusionOk="0">
                  <a:moveTo>
                    <a:pt x="1" y="1"/>
                  </a:moveTo>
                  <a:lnTo>
                    <a:pt x="1" y="25886"/>
                  </a:lnTo>
                  <a:cubicBezTo>
                    <a:pt x="13603" y="25886"/>
                    <a:pt x="24630" y="14859"/>
                    <a:pt x="24645" y="1257"/>
                  </a:cubicBezTo>
                  <a:cubicBezTo>
                    <a:pt x="24645" y="838"/>
                    <a:pt x="24630" y="420"/>
                    <a:pt x="246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4"/>
            <p:cNvSpPr/>
            <p:nvPr/>
          </p:nvSpPr>
          <p:spPr>
            <a:xfrm>
              <a:off x="3088600" y="4234150"/>
              <a:ext cx="614975" cy="619250"/>
            </a:xfrm>
            <a:custGeom>
              <a:avLst/>
              <a:gdLst/>
              <a:ahLst/>
              <a:cxnLst/>
              <a:rect l="l" t="t" r="r" b="b"/>
              <a:pathLst>
                <a:path w="2459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599" y="24770"/>
                  </a:lnTo>
                  <a:lnTo>
                    <a:pt x="245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4"/>
            <p:cNvSpPr/>
            <p:nvPr/>
          </p:nvSpPr>
          <p:spPr>
            <a:xfrm>
              <a:off x="2472875" y="2445525"/>
              <a:ext cx="615350" cy="619225"/>
            </a:xfrm>
            <a:custGeom>
              <a:avLst/>
              <a:gdLst/>
              <a:ahLst/>
              <a:cxnLst/>
              <a:rect l="l" t="t" r="r" b="b"/>
              <a:pathLst>
                <a:path w="24614" h="24769" extrusionOk="0">
                  <a:moveTo>
                    <a:pt x="0" y="0"/>
                  </a:moveTo>
                  <a:lnTo>
                    <a:pt x="0" y="24769"/>
                  </a:lnTo>
                  <a:lnTo>
                    <a:pt x="24614" y="24769"/>
                  </a:lnTo>
                  <a:lnTo>
                    <a:pt x="246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4"/>
            <p:cNvSpPr/>
            <p:nvPr/>
          </p:nvSpPr>
          <p:spPr>
            <a:xfrm>
              <a:off x="3700075" y="4234150"/>
              <a:ext cx="619225" cy="619250"/>
            </a:xfrm>
            <a:custGeom>
              <a:avLst/>
              <a:gdLst/>
              <a:ahLst/>
              <a:cxnLst/>
              <a:rect l="l" t="t" r="r" b="b"/>
              <a:pathLst>
                <a:path w="2476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769" y="24770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4"/>
            <p:cNvSpPr/>
            <p:nvPr/>
          </p:nvSpPr>
          <p:spPr>
            <a:xfrm>
              <a:off x="2087850" y="39732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86" y="0"/>
                  </a:moveTo>
                  <a:cubicBezTo>
                    <a:pt x="7418" y="0"/>
                    <a:pt x="2588" y="3720"/>
                    <a:pt x="1381" y="9182"/>
                  </a:cubicBezTo>
                  <a:cubicBezTo>
                    <a:pt x="0" y="15494"/>
                    <a:pt x="3986" y="21729"/>
                    <a:pt x="10299" y="23109"/>
                  </a:cubicBezTo>
                  <a:cubicBezTo>
                    <a:pt x="11148" y="23297"/>
                    <a:pt x="11996" y="23388"/>
                    <a:pt x="12831" y="23388"/>
                  </a:cubicBezTo>
                  <a:cubicBezTo>
                    <a:pt x="18189" y="23388"/>
                    <a:pt x="23019" y="19668"/>
                    <a:pt x="24226" y="14207"/>
                  </a:cubicBezTo>
                  <a:cubicBezTo>
                    <a:pt x="25607" y="7910"/>
                    <a:pt x="21621" y="1659"/>
                    <a:pt x="15324" y="279"/>
                  </a:cubicBezTo>
                  <a:cubicBezTo>
                    <a:pt x="14473" y="91"/>
                    <a:pt x="13623" y="0"/>
                    <a:pt x="12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4"/>
            <p:cNvSpPr/>
            <p:nvPr/>
          </p:nvSpPr>
          <p:spPr>
            <a:xfrm>
              <a:off x="3316975" y="3145975"/>
              <a:ext cx="642900" cy="584950"/>
            </a:xfrm>
            <a:custGeom>
              <a:avLst/>
              <a:gdLst/>
              <a:ahLst/>
              <a:cxnLst/>
              <a:rect l="l" t="t" r="r" b="b"/>
              <a:pathLst>
                <a:path w="25716" h="23398" extrusionOk="0">
                  <a:moveTo>
                    <a:pt x="12840" y="1"/>
                  </a:moveTo>
                  <a:cubicBezTo>
                    <a:pt x="7545" y="1"/>
                    <a:pt x="2748" y="3629"/>
                    <a:pt x="1474" y="9019"/>
                  </a:cubicBezTo>
                  <a:cubicBezTo>
                    <a:pt x="1" y="15300"/>
                    <a:pt x="3894" y="21597"/>
                    <a:pt x="10175" y="23086"/>
                  </a:cubicBezTo>
                  <a:cubicBezTo>
                    <a:pt x="11073" y="23297"/>
                    <a:pt x="11971" y="23398"/>
                    <a:pt x="12856" y="23398"/>
                  </a:cubicBezTo>
                  <a:cubicBezTo>
                    <a:pt x="18158" y="23398"/>
                    <a:pt x="22966" y="19769"/>
                    <a:pt x="24242" y="14385"/>
                  </a:cubicBezTo>
                  <a:cubicBezTo>
                    <a:pt x="25715" y="8104"/>
                    <a:pt x="21823" y="1807"/>
                    <a:pt x="15541" y="318"/>
                  </a:cubicBezTo>
                  <a:cubicBezTo>
                    <a:pt x="14636" y="104"/>
                    <a:pt x="13731" y="1"/>
                    <a:pt x="128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6.xml"/><Relationship Id="rId21" Type="http://schemas.openxmlformats.org/officeDocument/2006/relationships/slideLayout" Target="../slideLayouts/slideLayout54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53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52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"/>
              <a:buNone/>
              <a:defRPr sz="2400" b="1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" name="Google Shape;9;p15"/>
          <p:cNvCxnSpPr/>
          <p:nvPr/>
        </p:nvCxnSpPr>
        <p:spPr>
          <a:xfrm>
            <a:off x="4575725" y="4603500"/>
            <a:ext cx="46212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d3333d5d6_0_3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"/>
              <a:buNone/>
              <a:defRPr sz="24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1" name="Google Shape;161;g9d3333d5d6_0_3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 Light"/>
              <a:buChar char="●"/>
              <a:defRPr sz="1800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○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■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●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○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■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●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○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Roboto Light"/>
              <a:buChar char="■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62" name="Google Shape;162;g9d3333d5d6_0_3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3" name="Google Shape;163;g9d3333d5d6_0_328"/>
          <p:cNvCxnSpPr/>
          <p:nvPr/>
        </p:nvCxnSpPr>
        <p:spPr>
          <a:xfrm>
            <a:off x="4575725" y="4603500"/>
            <a:ext cx="46212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9d3333d5d6_0_9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"/>
              <a:buNone/>
              <a:defRPr sz="24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oboto"/>
              <a:buNone/>
              <a:defRPr sz="2800" b="1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56" name="Google Shape;456;g9d3333d5d6_0_9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 Light"/>
              <a:buChar char="●"/>
              <a:defRPr sz="1800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○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■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●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○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■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●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Roboto Light"/>
              <a:buChar char="○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Roboto Light"/>
              <a:buChar char="■"/>
              <a:defRPr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457" name="Google Shape;457;g9d3333d5d6_0_9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8" name="Google Shape;458;g9d3333d5d6_0_946"/>
          <p:cNvCxnSpPr/>
          <p:nvPr/>
        </p:nvCxnSpPr>
        <p:spPr>
          <a:xfrm>
            <a:off x="4575725" y="4603500"/>
            <a:ext cx="46212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NvGsASYe8kD7_UDOLsQpQd74QZYt7BUT/view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CdL8ETo2UYKrUUVI4r_7pt92cLAuvKA2/view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3GCZkoyKK4ehcDlwaVD8fdiS-w2U6nUt" TargetMode="External"/><Relationship Id="rId7" Type="http://schemas.openxmlformats.org/officeDocument/2006/relationships/image" Target="../media/image13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0.xml"/><Relationship Id="rId6" Type="http://schemas.openxmlformats.org/officeDocument/2006/relationships/hyperlink" Target="https://www.youtube.com/playlist?list=PLS1QulWo1RIa7D1O6skqDQ-JZ1GGHKK-K" TargetMode="External"/><Relationship Id="rId5" Type="http://schemas.openxmlformats.org/officeDocument/2006/relationships/hyperlink" Target="https://www.youtube.com/playlist?list=PL9ooVrP1hQOFJ8UZl86fYfmB1_P5yGzBT" TargetMode="External"/><Relationship Id="rId4" Type="http://schemas.openxmlformats.org/officeDocument/2006/relationships/hyperlink" Target="https://www.infoq.com/presentations/understanding-deep-learning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"/>
          <p:cNvSpPr txBox="1">
            <a:spLocks noGrp="1"/>
          </p:cNvSpPr>
          <p:nvPr>
            <p:ph type="title"/>
          </p:nvPr>
        </p:nvSpPr>
        <p:spPr>
          <a:xfrm>
            <a:off x="4317975" y="1520470"/>
            <a:ext cx="4566000" cy="987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endParaRPr sz="3350" b="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5000"/>
              <a:buNone/>
            </a:pPr>
            <a:r>
              <a:rPr lang="en" sz="2700">
                <a:solidFill>
                  <a:srgbClr val="FFFFFF"/>
                </a:solidFill>
              </a:rPr>
              <a:t>DRIVER DROWSINESS </a:t>
            </a:r>
            <a:endParaRPr sz="27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 sz="2700">
                <a:solidFill>
                  <a:srgbClr val="FFFFFF"/>
                </a:solidFill>
              </a:rPr>
              <a:t>DETECTION SYSTEM</a:t>
            </a:r>
            <a:endParaRPr sz="4300">
              <a:solidFill>
                <a:srgbClr val="FFFFFF"/>
              </a:solidFill>
            </a:endParaRPr>
          </a:p>
        </p:txBody>
      </p:sp>
      <p:sp>
        <p:nvSpPr>
          <p:cNvPr id="755" name="Google Shape;755;p1"/>
          <p:cNvSpPr/>
          <p:nvPr/>
        </p:nvSpPr>
        <p:spPr>
          <a:xfrm>
            <a:off x="0" y="0"/>
            <a:ext cx="3665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1"/>
          <p:cNvSpPr/>
          <p:nvPr/>
        </p:nvSpPr>
        <p:spPr>
          <a:xfrm flipH="1">
            <a:off x="-16" y="-20650"/>
            <a:ext cx="1344341" cy="1421084"/>
          </a:xfrm>
          <a:custGeom>
            <a:avLst/>
            <a:gdLst/>
            <a:ahLst/>
            <a:cxnLst/>
            <a:rect l="l" t="t" r="r" b="b"/>
            <a:pathLst>
              <a:path w="23389" h="24599" extrusionOk="0">
                <a:moveTo>
                  <a:pt x="0" y="1"/>
                </a:moveTo>
                <a:cubicBezTo>
                  <a:pt x="0" y="13122"/>
                  <a:pt x="10283" y="23932"/>
                  <a:pt x="23389" y="24599"/>
                </a:cubicBezTo>
                <a:lnTo>
                  <a:pt x="2338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7" name="Google Shape;75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5025" y="131874"/>
            <a:ext cx="755972" cy="746999"/>
          </a:xfrm>
          <a:prstGeom prst="rect">
            <a:avLst/>
          </a:prstGeom>
          <a:noFill/>
          <a:ln>
            <a:noFill/>
          </a:ln>
        </p:spPr>
      </p:pic>
      <p:sp>
        <p:nvSpPr>
          <p:cNvPr id="758" name="Google Shape;758;p1"/>
          <p:cNvSpPr/>
          <p:nvPr/>
        </p:nvSpPr>
        <p:spPr>
          <a:xfrm>
            <a:off x="6652675" y="161325"/>
            <a:ext cx="2360400" cy="51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9" name="Google Shape;759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05075" y="227210"/>
            <a:ext cx="2078894" cy="386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0" name="Google Shape;760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3350" y="1820237"/>
            <a:ext cx="3774475" cy="21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761" name="Google Shape;761;p1"/>
          <p:cNvSpPr txBox="1"/>
          <p:nvPr/>
        </p:nvSpPr>
        <p:spPr>
          <a:xfrm>
            <a:off x="1384050" y="862200"/>
            <a:ext cx="64713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CS348 – SOFTWARE GROUP PROJECT</a:t>
            </a:r>
            <a:endParaRPr sz="28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62" name="Google Shape;762;p1"/>
          <p:cNvSpPr txBox="1"/>
          <p:nvPr/>
        </p:nvSpPr>
        <p:spPr>
          <a:xfrm>
            <a:off x="4778800" y="2518450"/>
            <a:ext cx="3011400" cy="21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18DCS046 - </a:t>
            </a: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hubham Mendapara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18DCS054 - </a:t>
            </a: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rish Pabani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18DCS058 -</a:t>
            </a:r>
            <a:r>
              <a:rPr lang="en" sz="1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Y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ash Paneliya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Supervisor : Prof. Vidhi Pandya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Batch : 5CSE1 - C batch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Domain : ML &amp; DL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9"/>
          <p:cNvSpPr txBox="1">
            <a:spLocks noGrp="1"/>
          </p:cNvSpPr>
          <p:nvPr>
            <p:ph type="title"/>
          </p:nvPr>
        </p:nvSpPr>
        <p:spPr>
          <a:xfrm>
            <a:off x="4474850" y="2324075"/>
            <a:ext cx="4860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LIMITATION</a:t>
            </a:r>
            <a:endParaRPr sz="3600" b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86" name="Google Shape;886;p9"/>
          <p:cNvSpPr txBox="1">
            <a:spLocks noGrp="1"/>
          </p:cNvSpPr>
          <p:nvPr>
            <p:ph type="title" idx="2"/>
          </p:nvPr>
        </p:nvSpPr>
        <p:spPr>
          <a:xfrm>
            <a:off x="2861450" y="1980285"/>
            <a:ext cx="16134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87" name="Google Shape;887;p9"/>
          <p:cNvSpPr/>
          <p:nvPr/>
        </p:nvSpPr>
        <p:spPr>
          <a:xfrm>
            <a:off x="4582450" y="4590900"/>
            <a:ext cx="4620000" cy="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0"/>
          <p:cNvSpPr/>
          <p:nvPr/>
        </p:nvSpPr>
        <p:spPr>
          <a:xfrm>
            <a:off x="369450" y="4375325"/>
            <a:ext cx="2671200" cy="1617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3" name="Google Shape;893;p10"/>
          <p:cNvSpPr/>
          <p:nvPr/>
        </p:nvSpPr>
        <p:spPr>
          <a:xfrm rot="10800000">
            <a:off x="369454" y="1685750"/>
            <a:ext cx="5379300" cy="5379300"/>
          </a:xfrm>
          <a:prstGeom prst="pie">
            <a:avLst>
              <a:gd name="adj1" fmla="val 0"/>
              <a:gd name="adj2" fmla="val 5386715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4" name="Google Shape;894;p10"/>
          <p:cNvSpPr/>
          <p:nvPr/>
        </p:nvSpPr>
        <p:spPr>
          <a:xfrm>
            <a:off x="1845831" y="3162129"/>
            <a:ext cx="2426700" cy="2426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p10"/>
          <p:cNvSpPr txBox="1">
            <a:spLocks noGrp="1"/>
          </p:cNvSpPr>
          <p:nvPr>
            <p:ph type="subTitle" idx="1"/>
          </p:nvPr>
        </p:nvSpPr>
        <p:spPr>
          <a:xfrm>
            <a:off x="5602550" y="1230200"/>
            <a:ext cx="2992800" cy="31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edium"/>
              <a:buChar char="❖"/>
            </a:pPr>
            <a:r>
              <a:rPr lang="en" sz="1800">
                <a:solidFill>
                  <a:schemeClr val="accent5"/>
                </a:solidFill>
                <a:latin typeface="Roboto Medium"/>
                <a:ea typeface="Roboto Medium"/>
                <a:cs typeface="Roboto Medium"/>
                <a:sym typeface="Roboto Medium"/>
              </a:rPr>
              <a:t>Not tested in real life.</a:t>
            </a:r>
            <a:endParaRPr sz="1800">
              <a:solidFill>
                <a:schemeClr val="accent5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>
              <a:solidFill>
                <a:schemeClr val="accent5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 Medium"/>
              <a:buChar char="❖"/>
            </a:pPr>
            <a:r>
              <a:rPr lang="en" sz="1800">
                <a:solidFill>
                  <a:schemeClr val="accent5"/>
                </a:solidFill>
                <a:latin typeface="Roboto Medium"/>
                <a:ea typeface="Roboto Medium"/>
                <a:cs typeface="Roboto Medium"/>
                <a:sym typeface="Roboto Medium"/>
              </a:rPr>
              <a:t>Not highly accurate model.</a:t>
            </a:r>
            <a:endParaRPr sz="1800">
              <a:solidFill>
                <a:schemeClr val="accent5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5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 Medium"/>
              <a:buChar char="❖"/>
            </a:pPr>
            <a:r>
              <a:rPr lang="en" sz="1800">
                <a:solidFill>
                  <a:schemeClr val="accent5"/>
                </a:solidFill>
                <a:latin typeface="Roboto Medium"/>
                <a:ea typeface="Roboto Medium"/>
                <a:cs typeface="Roboto Medium"/>
                <a:sym typeface="Roboto Medium"/>
              </a:rPr>
              <a:t>Fails sometimes when person yawns</a:t>
            </a:r>
            <a:endParaRPr sz="1800">
              <a:solidFill>
                <a:schemeClr val="accent5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>
              <a:solidFill>
                <a:schemeClr val="accent5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896" name="Google Shape;896;p10"/>
          <p:cNvGrpSpPr/>
          <p:nvPr/>
        </p:nvGrpSpPr>
        <p:grpSpPr>
          <a:xfrm>
            <a:off x="-370931" y="-583334"/>
            <a:ext cx="2142731" cy="3432025"/>
            <a:chOff x="3316975" y="238125"/>
            <a:chExt cx="2180675" cy="3492800"/>
          </a:xfrm>
        </p:grpSpPr>
        <p:sp>
          <p:nvSpPr>
            <p:cNvPr id="897" name="Google Shape;897;p10"/>
            <p:cNvSpPr/>
            <p:nvPr/>
          </p:nvSpPr>
          <p:spPr>
            <a:xfrm>
              <a:off x="3708975" y="1210950"/>
              <a:ext cx="584750" cy="614975"/>
            </a:xfrm>
            <a:custGeom>
              <a:avLst/>
              <a:gdLst/>
              <a:ahLst/>
              <a:cxnLst/>
              <a:rect l="l" t="t" r="r" b="b"/>
              <a:pathLst>
                <a:path w="23390" h="24599" extrusionOk="0">
                  <a:moveTo>
                    <a:pt x="1" y="1"/>
                  </a:moveTo>
                  <a:lnTo>
                    <a:pt x="1" y="24599"/>
                  </a:lnTo>
                  <a:cubicBezTo>
                    <a:pt x="13106" y="23932"/>
                    <a:pt x="23389" y="13122"/>
                    <a:pt x="23389" y="1"/>
                  </a:cubicBezTo>
                  <a:close/>
                </a:path>
              </a:pathLst>
            </a:custGeom>
            <a:solidFill>
              <a:srgbClr val="0EC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0"/>
            <p:cNvSpPr/>
            <p:nvPr/>
          </p:nvSpPr>
          <p:spPr>
            <a:xfrm>
              <a:off x="4293700" y="1210950"/>
              <a:ext cx="584725" cy="614975"/>
            </a:xfrm>
            <a:custGeom>
              <a:avLst/>
              <a:gdLst/>
              <a:ahLst/>
              <a:cxnLst/>
              <a:rect l="l" t="t" r="r" b="b"/>
              <a:pathLst>
                <a:path w="23389" h="24599" extrusionOk="0">
                  <a:moveTo>
                    <a:pt x="0" y="1"/>
                  </a:moveTo>
                  <a:cubicBezTo>
                    <a:pt x="0" y="13122"/>
                    <a:pt x="10283" y="23932"/>
                    <a:pt x="23389" y="24599"/>
                  </a:cubicBezTo>
                  <a:lnTo>
                    <a:pt x="23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0"/>
            <p:cNvSpPr/>
            <p:nvPr/>
          </p:nvSpPr>
          <p:spPr>
            <a:xfrm>
              <a:off x="4878400" y="1656324"/>
              <a:ext cx="584350" cy="615375"/>
            </a:xfrm>
            <a:custGeom>
              <a:avLst/>
              <a:gdLst/>
              <a:ahLst/>
              <a:cxnLst/>
              <a:rect l="l" t="t" r="r" b="b"/>
              <a:pathLst>
                <a:path w="23374" h="24615" extrusionOk="0">
                  <a:moveTo>
                    <a:pt x="1" y="1"/>
                  </a:moveTo>
                  <a:lnTo>
                    <a:pt x="1" y="24614"/>
                  </a:lnTo>
                  <a:lnTo>
                    <a:pt x="23373" y="24614"/>
                  </a:lnTo>
                  <a:cubicBezTo>
                    <a:pt x="23373" y="11493"/>
                    <a:pt x="13106" y="683"/>
                    <a:pt x="1" y="1"/>
                  </a:cubicBezTo>
                  <a:close/>
                </a:path>
              </a:pathLst>
            </a:custGeom>
            <a:solidFill>
              <a:srgbClr val="003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0"/>
            <p:cNvSpPr/>
            <p:nvPr/>
          </p:nvSpPr>
          <p:spPr>
            <a:xfrm>
              <a:off x="3708975" y="626250"/>
              <a:ext cx="1169450" cy="584725"/>
            </a:xfrm>
            <a:custGeom>
              <a:avLst/>
              <a:gdLst/>
              <a:ahLst/>
              <a:cxnLst/>
              <a:rect l="l" t="t" r="r" b="b"/>
              <a:pathLst>
                <a:path w="46778" h="23389" extrusionOk="0">
                  <a:moveTo>
                    <a:pt x="23389" y="0"/>
                  </a:moveTo>
                  <a:cubicBezTo>
                    <a:pt x="10470" y="0"/>
                    <a:pt x="1" y="10469"/>
                    <a:pt x="1" y="23389"/>
                  </a:cubicBezTo>
                  <a:lnTo>
                    <a:pt x="46778" y="23389"/>
                  </a:lnTo>
                  <a:cubicBezTo>
                    <a:pt x="46778" y="10469"/>
                    <a:pt x="36309" y="0"/>
                    <a:pt x="23389" y="0"/>
                  </a:cubicBezTo>
                  <a:close/>
                </a:path>
              </a:pathLst>
            </a:custGeom>
            <a:solidFill>
              <a:srgbClr val="003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0"/>
            <p:cNvSpPr/>
            <p:nvPr/>
          </p:nvSpPr>
          <p:spPr>
            <a:xfrm>
              <a:off x="4878400" y="595225"/>
              <a:ext cx="619250" cy="615375"/>
            </a:xfrm>
            <a:custGeom>
              <a:avLst/>
              <a:gdLst/>
              <a:ahLst/>
              <a:cxnLst/>
              <a:rect l="l" t="t" r="r" b="b"/>
              <a:pathLst>
                <a:path w="24770" h="24615" extrusionOk="0">
                  <a:moveTo>
                    <a:pt x="1" y="0"/>
                  </a:moveTo>
                  <a:lnTo>
                    <a:pt x="1" y="24614"/>
                  </a:lnTo>
                  <a:lnTo>
                    <a:pt x="24769" y="24614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rgbClr val="0EC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0"/>
            <p:cNvSpPr/>
            <p:nvPr/>
          </p:nvSpPr>
          <p:spPr>
            <a:xfrm>
              <a:off x="3357700" y="2381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76" y="1"/>
                  </a:moveTo>
                  <a:cubicBezTo>
                    <a:pt x="7418" y="1"/>
                    <a:pt x="2588" y="3720"/>
                    <a:pt x="1380" y="9182"/>
                  </a:cubicBezTo>
                  <a:cubicBezTo>
                    <a:pt x="0" y="15479"/>
                    <a:pt x="3986" y="21729"/>
                    <a:pt x="10283" y="23109"/>
                  </a:cubicBezTo>
                  <a:cubicBezTo>
                    <a:pt x="11134" y="23298"/>
                    <a:pt x="11984" y="23388"/>
                    <a:pt x="12821" y="23388"/>
                  </a:cubicBezTo>
                  <a:cubicBezTo>
                    <a:pt x="18189" y="23388"/>
                    <a:pt x="23018" y="19668"/>
                    <a:pt x="24226" y="14207"/>
                  </a:cubicBezTo>
                  <a:cubicBezTo>
                    <a:pt x="25606" y="7894"/>
                    <a:pt x="21620" y="1660"/>
                    <a:pt x="15308" y="279"/>
                  </a:cubicBezTo>
                  <a:cubicBezTo>
                    <a:pt x="14459" y="91"/>
                    <a:pt x="13611" y="1"/>
                    <a:pt x="12776" y="1"/>
                  </a:cubicBezTo>
                  <a:close/>
                </a:path>
              </a:pathLst>
            </a:custGeom>
            <a:solidFill>
              <a:srgbClr val="FF6B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0"/>
            <p:cNvSpPr/>
            <p:nvPr/>
          </p:nvSpPr>
          <p:spPr>
            <a:xfrm>
              <a:off x="4182800" y="1468375"/>
              <a:ext cx="643275" cy="584800"/>
            </a:xfrm>
            <a:custGeom>
              <a:avLst/>
              <a:gdLst/>
              <a:ahLst/>
              <a:cxnLst/>
              <a:rect l="l" t="t" r="r" b="b"/>
              <a:pathLst>
                <a:path w="25731" h="23392" extrusionOk="0">
                  <a:moveTo>
                    <a:pt x="12870" y="1"/>
                  </a:moveTo>
                  <a:cubicBezTo>
                    <a:pt x="7558" y="1"/>
                    <a:pt x="2752" y="3630"/>
                    <a:pt x="1489" y="9013"/>
                  </a:cubicBezTo>
                  <a:cubicBezTo>
                    <a:pt x="0" y="15294"/>
                    <a:pt x="3893" y="21591"/>
                    <a:pt x="10175" y="23080"/>
                  </a:cubicBezTo>
                  <a:cubicBezTo>
                    <a:pt x="11073" y="23291"/>
                    <a:pt x="11971" y="23392"/>
                    <a:pt x="12855" y="23392"/>
                  </a:cubicBezTo>
                  <a:cubicBezTo>
                    <a:pt x="18158" y="23392"/>
                    <a:pt x="22966" y="19763"/>
                    <a:pt x="24242" y="14379"/>
                  </a:cubicBezTo>
                  <a:cubicBezTo>
                    <a:pt x="25731" y="8098"/>
                    <a:pt x="21838" y="1801"/>
                    <a:pt x="15557" y="312"/>
                  </a:cubicBezTo>
                  <a:cubicBezTo>
                    <a:pt x="14656" y="101"/>
                    <a:pt x="13756" y="1"/>
                    <a:pt x="12870" y="1"/>
                  </a:cubicBezTo>
                  <a:close/>
                </a:path>
              </a:pathLst>
            </a:custGeom>
            <a:solidFill>
              <a:srgbClr val="FF6B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0"/>
            <p:cNvSpPr/>
            <p:nvPr/>
          </p:nvSpPr>
          <p:spPr>
            <a:xfrm>
              <a:off x="3703550" y="2480400"/>
              <a:ext cx="615375" cy="584350"/>
            </a:xfrm>
            <a:custGeom>
              <a:avLst/>
              <a:gdLst/>
              <a:ahLst/>
              <a:cxnLst/>
              <a:rect l="l" t="t" r="r" b="b"/>
              <a:pathLst>
                <a:path w="24615" h="23374" extrusionOk="0">
                  <a:moveTo>
                    <a:pt x="24614" y="1"/>
                  </a:moveTo>
                  <a:cubicBezTo>
                    <a:pt x="11493" y="1"/>
                    <a:pt x="668" y="10284"/>
                    <a:pt x="1" y="23374"/>
                  </a:cubicBezTo>
                  <a:lnTo>
                    <a:pt x="24614" y="23374"/>
                  </a:lnTo>
                  <a:lnTo>
                    <a:pt x="24614" y="1"/>
                  </a:lnTo>
                  <a:close/>
                </a:path>
              </a:pathLst>
            </a:custGeom>
            <a:solidFill>
              <a:srgbClr val="003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0"/>
            <p:cNvSpPr/>
            <p:nvPr/>
          </p:nvSpPr>
          <p:spPr>
            <a:xfrm>
              <a:off x="3316975" y="3145975"/>
              <a:ext cx="642900" cy="584950"/>
            </a:xfrm>
            <a:custGeom>
              <a:avLst/>
              <a:gdLst/>
              <a:ahLst/>
              <a:cxnLst/>
              <a:rect l="l" t="t" r="r" b="b"/>
              <a:pathLst>
                <a:path w="25716" h="23398" extrusionOk="0">
                  <a:moveTo>
                    <a:pt x="12840" y="1"/>
                  </a:moveTo>
                  <a:cubicBezTo>
                    <a:pt x="7545" y="1"/>
                    <a:pt x="2748" y="3629"/>
                    <a:pt x="1474" y="9019"/>
                  </a:cubicBezTo>
                  <a:cubicBezTo>
                    <a:pt x="1" y="15300"/>
                    <a:pt x="3894" y="21597"/>
                    <a:pt x="10175" y="23086"/>
                  </a:cubicBezTo>
                  <a:cubicBezTo>
                    <a:pt x="11073" y="23297"/>
                    <a:pt x="11971" y="23398"/>
                    <a:pt x="12856" y="23398"/>
                  </a:cubicBezTo>
                  <a:cubicBezTo>
                    <a:pt x="18158" y="23398"/>
                    <a:pt x="22966" y="19769"/>
                    <a:pt x="24242" y="14385"/>
                  </a:cubicBezTo>
                  <a:cubicBezTo>
                    <a:pt x="25715" y="8104"/>
                    <a:pt x="21823" y="1807"/>
                    <a:pt x="15541" y="318"/>
                  </a:cubicBezTo>
                  <a:cubicBezTo>
                    <a:pt x="14636" y="104"/>
                    <a:pt x="13731" y="1"/>
                    <a:pt x="12840" y="1"/>
                  </a:cubicBezTo>
                  <a:close/>
                </a:path>
              </a:pathLst>
            </a:custGeom>
            <a:solidFill>
              <a:srgbClr val="FF6B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0"/>
            <p:cNvSpPr/>
            <p:nvPr/>
          </p:nvSpPr>
          <p:spPr>
            <a:xfrm>
              <a:off x="3426998" y="1843554"/>
              <a:ext cx="619225" cy="619250"/>
            </a:xfrm>
            <a:custGeom>
              <a:avLst/>
              <a:gdLst/>
              <a:ahLst/>
              <a:cxnLst/>
              <a:rect l="l" t="t" r="r" b="b"/>
              <a:pathLst>
                <a:path w="2476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769" y="24770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rgbClr val="003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07" name="Google Shape;90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8200" y="1543300"/>
            <a:ext cx="4412250" cy="248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1"/>
          <p:cNvSpPr txBox="1">
            <a:spLocks noGrp="1"/>
          </p:cNvSpPr>
          <p:nvPr>
            <p:ph type="title"/>
          </p:nvPr>
        </p:nvSpPr>
        <p:spPr>
          <a:xfrm>
            <a:off x="4093850" y="2324075"/>
            <a:ext cx="4983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 sz="4300"/>
              <a:t>IMPLEMENTATION</a:t>
            </a:r>
            <a:endParaRPr sz="2900" b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13" name="Google Shape;913;p11"/>
          <p:cNvSpPr txBox="1">
            <a:spLocks noGrp="1"/>
          </p:cNvSpPr>
          <p:nvPr>
            <p:ph type="title" idx="2"/>
          </p:nvPr>
        </p:nvSpPr>
        <p:spPr>
          <a:xfrm>
            <a:off x="2632850" y="1980285"/>
            <a:ext cx="16134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914" name="Google Shape;914;p11"/>
          <p:cNvSpPr/>
          <p:nvPr/>
        </p:nvSpPr>
        <p:spPr>
          <a:xfrm>
            <a:off x="4582450" y="4590900"/>
            <a:ext cx="4620000" cy="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a5076d0b45_6_6"/>
          <p:cNvSpPr txBox="1">
            <a:spLocks noGrp="1"/>
          </p:cNvSpPr>
          <p:nvPr>
            <p:ph type="title"/>
          </p:nvPr>
        </p:nvSpPr>
        <p:spPr>
          <a:xfrm>
            <a:off x="816263" y="2823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SNAPSHOT</a:t>
            </a:r>
            <a:endParaRPr/>
          </a:p>
        </p:txBody>
      </p:sp>
      <p:pic>
        <p:nvPicPr>
          <p:cNvPr id="920" name="Google Shape;920;ga5076d0b45_6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375" y="1000100"/>
            <a:ext cx="5766475" cy="352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9d3333d5d6_1_6"/>
          <p:cNvSpPr txBox="1">
            <a:spLocks noGrp="1"/>
          </p:cNvSpPr>
          <p:nvPr>
            <p:ph type="title"/>
          </p:nvPr>
        </p:nvSpPr>
        <p:spPr>
          <a:xfrm>
            <a:off x="786675" y="287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Proper Light Condition</a:t>
            </a:r>
            <a:endParaRPr/>
          </a:p>
        </p:txBody>
      </p:sp>
      <p:pic>
        <p:nvPicPr>
          <p:cNvPr id="926" name="Google Shape;926;g9d3333d5d6_1_6" title="op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025" y="1032675"/>
            <a:ext cx="781215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d3333d5d6_1_17"/>
          <p:cNvSpPr txBox="1">
            <a:spLocks noGrp="1"/>
          </p:cNvSpPr>
          <p:nvPr>
            <p:ph type="title"/>
          </p:nvPr>
        </p:nvSpPr>
        <p:spPr>
          <a:xfrm>
            <a:off x="786675" y="287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Low Light Condition</a:t>
            </a:r>
            <a:endParaRPr/>
          </a:p>
        </p:txBody>
      </p:sp>
      <p:pic>
        <p:nvPicPr>
          <p:cNvPr id="932" name="Google Shape;932;g9d3333d5d6_1_17" title="op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225" y="1011200"/>
            <a:ext cx="77175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9d3333d5d6_0_1255"/>
          <p:cNvSpPr txBox="1">
            <a:spLocks noGrp="1"/>
          </p:cNvSpPr>
          <p:nvPr>
            <p:ph type="title"/>
          </p:nvPr>
        </p:nvSpPr>
        <p:spPr>
          <a:xfrm>
            <a:off x="4246250" y="2324075"/>
            <a:ext cx="4860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 sz="4300"/>
              <a:t>FUTURE SCOPE</a:t>
            </a:r>
            <a:endParaRPr sz="2900" b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38" name="Google Shape;938;g9d3333d5d6_0_1255"/>
          <p:cNvSpPr txBox="1">
            <a:spLocks noGrp="1"/>
          </p:cNvSpPr>
          <p:nvPr>
            <p:ph type="title" idx="2"/>
          </p:nvPr>
        </p:nvSpPr>
        <p:spPr>
          <a:xfrm>
            <a:off x="2632850" y="1980285"/>
            <a:ext cx="16134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939" name="Google Shape;939;g9d3333d5d6_0_1255"/>
          <p:cNvSpPr/>
          <p:nvPr/>
        </p:nvSpPr>
        <p:spPr>
          <a:xfrm>
            <a:off x="4582450" y="4590900"/>
            <a:ext cx="4620000" cy="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9d3333d5d6_0_321"/>
          <p:cNvSpPr txBox="1">
            <a:spLocks noGrp="1"/>
          </p:cNvSpPr>
          <p:nvPr>
            <p:ph type="subTitle" idx="1"/>
          </p:nvPr>
        </p:nvSpPr>
        <p:spPr>
          <a:xfrm>
            <a:off x="5232075" y="1359363"/>
            <a:ext cx="3815400" cy="31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edium"/>
              <a:buChar char="❖"/>
            </a:pPr>
            <a:r>
              <a:rPr lang="en" sz="1800">
                <a:solidFill>
                  <a:schemeClr val="accent5"/>
                </a:solidFill>
                <a:latin typeface="Roboto Medium"/>
                <a:ea typeface="Roboto Medium"/>
                <a:cs typeface="Roboto Medium"/>
                <a:sym typeface="Roboto Medium"/>
              </a:rPr>
              <a:t>Testing in real life situations</a:t>
            </a:r>
            <a:endParaRPr sz="1800">
              <a:solidFill>
                <a:schemeClr val="accent5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>
              <a:solidFill>
                <a:schemeClr val="accent5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 Medium"/>
              <a:buChar char="❖"/>
            </a:pPr>
            <a:r>
              <a:rPr lang="en" sz="1800">
                <a:solidFill>
                  <a:schemeClr val="accent5"/>
                </a:solidFill>
                <a:latin typeface="Roboto Medium"/>
                <a:ea typeface="Roboto Medium"/>
                <a:cs typeface="Roboto Medium"/>
                <a:sym typeface="Roboto Medium"/>
              </a:rPr>
              <a:t>Improving Dataset</a:t>
            </a:r>
            <a:endParaRPr sz="1800">
              <a:solidFill>
                <a:schemeClr val="accent5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5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Roboto Medium"/>
              <a:buChar char="❖"/>
            </a:pPr>
            <a:r>
              <a:rPr lang="en" sz="1800">
                <a:solidFill>
                  <a:schemeClr val="accent5"/>
                </a:solidFill>
                <a:latin typeface="Roboto Medium"/>
                <a:ea typeface="Roboto Medium"/>
                <a:cs typeface="Roboto Medium"/>
                <a:sym typeface="Roboto Medium"/>
              </a:rPr>
              <a:t>Increasing accuracy</a:t>
            </a:r>
            <a:endParaRPr sz="1800">
              <a:solidFill>
                <a:schemeClr val="accent5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945" name="Google Shape;945;g9d3333d5d6_0_321" descr="the future 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25" y="1440650"/>
            <a:ext cx="4461825" cy="295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9d3333d5d6_1_11"/>
          <p:cNvSpPr txBox="1">
            <a:spLocks noGrp="1"/>
          </p:cNvSpPr>
          <p:nvPr>
            <p:ph type="title"/>
          </p:nvPr>
        </p:nvSpPr>
        <p:spPr>
          <a:xfrm>
            <a:off x="4246250" y="2324075"/>
            <a:ext cx="4860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 sz="4300"/>
              <a:t>CONCLUSION</a:t>
            </a:r>
            <a:endParaRPr sz="2900" b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51" name="Google Shape;951;g9d3333d5d6_1_11"/>
          <p:cNvSpPr txBox="1">
            <a:spLocks noGrp="1"/>
          </p:cNvSpPr>
          <p:nvPr>
            <p:ph type="title" idx="2"/>
          </p:nvPr>
        </p:nvSpPr>
        <p:spPr>
          <a:xfrm>
            <a:off x="2632850" y="1980285"/>
            <a:ext cx="16134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952" name="Google Shape;952;g9d3333d5d6_1_11"/>
          <p:cNvSpPr/>
          <p:nvPr/>
        </p:nvSpPr>
        <p:spPr>
          <a:xfrm>
            <a:off x="4582450" y="4590900"/>
            <a:ext cx="4620000" cy="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12"/>
          <p:cNvSpPr txBox="1">
            <a:spLocks noGrp="1"/>
          </p:cNvSpPr>
          <p:nvPr>
            <p:ph type="title"/>
          </p:nvPr>
        </p:nvSpPr>
        <p:spPr>
          <a:xfrm>
            <a:off x="4622125" y="1230600"/>
            <a:ext cx="4103100" cy="27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edium"/>
              <a:buChar char="❖"/>
            </a:pPr>
            <a:r>
              <a:rPr lang="en" sz="1800" b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This project was a new experience for us.</a:t>
            </a:r>
            <a:endParaRPr sz="1800" b="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800" b="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edium"/>
              <a:buChar char="❖"/>
            </a:pPr>
            <a:r>
              <a:rPr lang="en" sz="1800" b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This project will help to solve real life problems.</a:t>
            </a:r>
            <a:endParaRPr sz="1800" b="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800" b="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Medium"/>
              <a:buChar char="❖"/>
            </a:pPr>
            <a:r>
              <a:rPr lang="en" sz="1800" b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 got to learn how to develop a ML model and how to work with Data Set. </a:t>
            </a:r>
            <a:endParaRPr sz="1800" b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58" name="Google Shape;958;p12"/>
          <p:cNvSpPr/>
          <p:nvPr/>
        </p:nvSpPr>
        <p:spPr>
          <a:xfrm>
            <a:off x="0" y="915100"/>
            <a:ext cx="3313200" cy="350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9" name="Google Shape;959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2575" y="975875"/>
            <a:ext cx="4289825" cy="32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"/>
          <p:cNvSpPr txBox="1">
            <a:spLocks noGrp="1"/>
          </p:cNvSpPr>
          <p:nvPr>
            <p:ph type="title"/>
          </p:nvPr>
        </p:nvSpPr>
        <p:spPr>
          <a:xfrm>
            <a:off x="716550" y="354200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800"/>
              <a:t>TABLE OF CONTENTS</a:t>
            </a:r>
            <a:endParaRPr sz="2800"/>
          </a:p>
        </p:txBody>
      </p:sp>
      <p:sp>
        <p:nvSpPr>
          <p:cNvPr id="768" name="Google Shape;768;p2"/>
          <p:cNvSpPr txBox="1">
            <a:spLocks noGrp="1"/>
          </p:cNvSpPr>
          <p:nvPr>
            <p:ph type="title" idx="3"/>
          </p:nvPr>
        </p:nvSpPr>
        <p:spPr>
          <a:xfrm>
            <a:off x="3606950" y="1350813"/>
            <a:ext cx="4028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FFFFFF"/>
                </a:solidFill>
              </a:rPr>
              <a:t>INTRODUCTION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69" name="Google Shape;769;p2"/>
          <p:cNvSpPr txBox="1">
            <a:spLocks noGrp="1"/>
          </p:cNvSpPr>
          <p:nvPr>
            <p:ph type="title" idx="7"/>
          </p:nvPr>
        </p:nvSpPr>
        <p:spPr>
          <a:xfrm>
            <a:off x="2876449" y="2828525"/>
            <a:ext cx="7305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300"/>
              <a:t>05</a:t>
            </a:r>
            <a:endParaRPr sz="3300"/>
          </a:p>
        </p:txBody>
      </p:sp>
      <p:sp>
        <p:nvSpPr>
          <p:cNvPr id="770" name="Google Shape;770;p2"/>
          <p:cNvSpPr txBox="1">
            <a:spLocks noGrp="1"/>
          </p:cNvSpPr>
          <p:nvPr>
            <p:ph type="title" idx="7"/>
          </p:nvPr>
        </p:nvSpPr>
        <p:spPr>
          <a:xfrm>
            <a:off x="2876449" y="1394325"/>
            <a:ext cx="7305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300"/>
              <a:t>01</a:t>
            </a:r>
            <a:endParaRPr sz="3300"/>
          </a:p>
        </p:txBody>
      </p:sp>
      <p:sp>
        <p:nvSpPr>
          <p:cNvPr id="771" name="Google Shape;771;p2"/>
          <p:cNvSpPr txBox="1">
            <a:spLocks noGrp="1"/>
          </p:cNvSpPr>
          <p:nvPr>
            <p:ph type="title" idx="7"/>
          </p:nvPr>
        </p:nvSpPr>
        <p:spPr>
          <a:xfrm>
            <a:off x="7865200" y="1689975"/>
            <a:ext cx="7305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300"/>
              <a:t>02</a:t>
            </a:r>
            <a:endParaRPr sz="3300"/>
          </a:p>
        </p:txBody>
      </p:sp>
      <p:sp>
        <p:nvSpPr>
          <p:cNvPr id="772" name="Google Shape;772;p2"/>
          <p:cNvSpPr txBox="1">
            <a:spLocks noGrp="1"/>
          </p:cNvSpPr>
          <p:nvPr>
            <p:ph type="title" idx="7"/>
          </p:nvPr>
        </p:nvSpPr>
        <p:spPr>
          <a:xfrm>
            <a:off x="2876449" y="2141425"/>
            <a:ext cx="7305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300"/>
              <a:t>03</a:t>
            </a:r>
            <a:endParaRPr sz="3300"/>
          </a:p>
        </p:txBody>
      </p:sp>
      <p:sp>
        <p:nvSpPr>
          <p:cNvPr id="773" name="Google Shape;773;p2"/>
          <p:cNvSpPr txBox="1">
            <a:spLocks noGrp="1"/>
          </p:cNvSpPr>
          <p:nvPr>
            <p:ph type="title" idx="7"/>
          </p:nvPr>
        </p:nvSpPr>
        <p:spPr>
          <a:xfrm>
            <a:off x="7865200" y="2406300"/>
            <a:ext cx="7305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300"/>
              <a:t>04</a:t>
            </a:r>
            <a:endParaRPr sz="3300"/>
          </a:p>
        </p:txBody>
      </p:sp>
      <p:sp>
        <p:nvSpPr>
          <p:cNvPr id="774" name="Google Shape;774;p2"/>
          <p:cNvSpPr txBox="1">
            <a:spLocks noGrp="1"/>
          </p:cNvSpPr>
          <p:nvPr>
            <p:ph type="title" idx="3"/>
          </p:nvPr>
        </p:nvSpPr>
        <p:spPr>
          <a:xfrm>
            <a:off x="3837100" y="1733463"/>
            <a:ext cx="4028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FFFFFF"/>
                </a:solidFill>
              </a:rPr>
              <a:t>TECHNOLOGY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75" name="Google Shape;775;p2"/>
          <p:cNvSpPr txBox="1">
            <a:spLocks noGrp="1"/>
          </p:cNvSpPr>
          <p:nvPr>
            <p:ph type="title" idx="3"/>
          </p:nvPr>
        </p:nvSpPr>
        <p:spPr>
          <a:xfrm>
            <a:off x="3606950" y="2097913"/>
            <a:ext cx="4028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FFFFFF"/>
                </a:solidFill>
              </a:rPr>
              <a:t>HOW IT WILL WORK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76" name="Google Shape;776;p2"/>
          <p:cNvSpPr txBox="1">
            <a:spLocks noGrp="1"/>
          </p:cNvSpPr>
          <p:nvPr>
            <p:ph type="title" idx="3"/>
          </p:nvPr>
        </p:nvSpPr>
        <p:spPr>
          <a:xfrm>
            <a:off x="3837100" y="2462813"/>
            <a:ext cx="4028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FFFFFF"/>
                </a:solidFill>
              </a:rPr>
              <a:t>LIMITATION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77" name="Google Shape;777;p2"/>
          <p:cNvSpPr txBox="1">
            <a:spLocks noGrp="1"/>
          </p:cNvSpPr>
          <p:nvPr>
            <p:ph type="title" idx="3"/>
          </p:nvPr>
        </p:nvSpPr>
        <p:spPr>
          <a:xfrm>
            <a:off x="3606950" y="2817363"/>
            <a:ext cx="4028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FFFFFF"/>
                </a:solidFill>
              </a:rPr>
              <a:t>IMPLEMENTATION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78" name="Google Shape;778;p2"/>
          <p:cNvSpPr txBox="1">
            <a:spLocks noGrp="1"/>
          </p:cNvSpPr>
          <p:nvPr>
            <p:ph type="title" idx="7"/>
          </p:nvPr>
        </p:nvSpPr>
        <p:spPr>
          <a:xfrm>
            <a:off x="7865200" y="3115975"/>
            <a:ext cx="7305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300"/>
              <a:t>06</a:t>
            </a:r>
            <a:endParaRPr sz="3300"/>
          </a:p>
        </p:txBody>
      </p:sp>
      <p:sp>
        <p:nvSpPr>
          <p:cNvPr id="779" name="Google Shape;779;p2"/>
          <p:cNvSpPr txBox="1">
            <a:spLocks noGrp="1"/>
          </p:cNvSpPr>
          <p:nvPr>
            <p:ph type="title" idx="3"/>
          </p:nvPr>
        </p:nvSpPr>
        <p:spPr>
          <a:xfrm>
            <a:off x="3837100" y="3172488"/>
            <a:ext cx="4028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FFFFFF"/>
                </a:solidFill>
              </a:rPr>
              <a:t>FUTURE SCOPE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80" name="Google Shape;780;p2"/>
          <p:cNvSpPr txBox="1">
            <a:spLocks noGrp="1"/>
          </p:cNvSpPr>
          <p:nvPr>
            <p:ph type="title" idx="7"/>
          </p:nvPr>
        </p:nvSpPr>
        <p:spPr>
          <a:xfrm>
            <a:off x="2857974" y="3569600"/>
            <a:ext cx="7305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300"/>
              <a:t>07</a:t>
            </a:r>
            <a:endParaRPr sz="3300"/>
          </a:p>
        </p:txBody>
      </p:sp>
      <p:sp>
        <p:nvSpPr>
          <p:cNvPr id="781" name="Google Shape;781;p2"/>
          <p:cNvSpPr txBox="1">
            <a:spLocks noGrp="1"/>
          </p:cNvSpPr>
          <p:nvPr>
            <p:ph type="title" idx="3"/>
          </p:nvPr>
        </p:nvSpPr>
        <p:spPr>
          <a:xfrm>
            <a:off x="3588475" y="3558438"/>
            <a:ext cx="4028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FFFFFF"/>
                </a:solidFill>
              </a:rPr>
              <a:t>CONCLUSION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82" name="Google Shape;782;p2"/>
          <p:cNvSpPr txBox="1">
            <a:spLocks noGrp="1"/>
          </p:cNvSpPr>
          <p:nvPr>
            <p:ph type="title" idx="7"/>
          </p:nvPr>
        </p:nvSpPr>
        <p:spPr>
          <a:xfrm>
            <a:off x="7846725" y="3857050"/>
            <a:ext cx="7305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3300"/>
              <a:t>08</a:t>
            </a:r>
            <a:endParaRPr sz="3300"/>
          </a:p>
        </p:txBody>
      </p:sp>
      <p:sp>
        <p:nvSpPr>
          <p:cNvPr id="783" name="Google Shape;783;p2"/>
          <p:cNvSpPr txBox="1">
            <a:spLocks noGrp="1"/>
          </p:cNvSpPr>
          <p:nvPr>
            <p:ph type="title" idx="3"/>
          </p:nvPr>
        </p:nvSpPr>
        <p:spPr>
          <a:xfrm>
            <a:off x="3818625" y="3913563"/>
            <a:ext cx="4028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FFFFFF"/>
                </a:solidFill>
              </a:rPr>
              <a:t>REFERENCES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9d3333d5d6_0_0"/>
          <p:cNvSpPr txBox="1">
            <a:spLocks noGrp="1"/>
          </p:cNvSpPr>
          <p:nvPr>
            <p:ph type="title"/>
          </p:nvPr>
        </p:nvSpPr>
        <p:spPr>
          <a:xfrm>
            <a:off x="4246250" y="2324075"/>
            <a:ext cx="4860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 sz="4300"/>
              <a:t>REFERENCES</a:t>
            </a:r>
            <a:endParaRPr sz="4300"/>
          </a:p>
        </p:txBody>
      </p:sp>
      <p:sp>
        <p:nvSpPr>
          <p:cNvPr id="965" name="Google Shape;965;g9d3333d5d6_0_0"/>
          <p:cNvSpPr txBox="1">
            <a:spLocks noGrp="1"/>
          </p:cNvSpPr>
          <p:nvPr>
            <p:ph type="title" idx="2"/>
          </p:nvPr>
        </p:nvSpPr>
        <p:spPr>
          <a:xfrm>
            <a:off x="2632850" y="1980285"/>
            <a:ext cx="16134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966" name="Google Shape;966;g9d3333d5d6_0_0"/>
          <p:cNvSpPr/>
          <p:nvPr/>
        </p:nvSpPr>
        <p:spPr>
          <a:xfrm>
            <a:off x="4582450" y="4590900"/>
            <a:ext cx="4620000" cy="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9d3333d5d6_0_942">
            <a:hlinkClick r:id="rId3"/>
          </p:cNvPr>
          <p:cNvSpPr txBox="1"/>
          <p:nvPr/>
        </p:nvSpPr>
        <p:spPr>
          <a:xfrm>
            <a:off x="5458525" y="1501488"/>
            <a:ext cx="6058500" cy="21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 b="1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Understanding Deep 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Learning</a:t>
            </a: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 b="1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Learning Keras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 b="1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About TensorFlow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 b="1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Learning use of OpenCV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72" name="Google Shape;972;g9d3333d5d6_0_942"/>
          <p:cNvPicPr preferRelativeResize="0"/>
          <p:nvPr/>
        </p:nvPicPr>
        <p:blipFill rotWithShape="1">
          <a:blip r:embed="rId7">
            <a:alphaModFix/>
          </a:blip>
          <a:srcRect l="2075" b="2075"/>
          <a:stretch/>
        </p:blipFill>
        <p:spPr>
          <a:xfrm>
            <a:off x="511975" y="1015975"/>
            <a:ext cx="4411750" cy="315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14"/>
          <p:cNvSpPr/>
          <p:nvPr/>
        </p:nvSpPr>
        <p:spPr>
          <a:xfrm>
            <a:off x="4746125" y="3511600"/>
            <a:ext cx="3734100" cy="86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9" name="Google Shape;989;p14"/>
          <p:cNvSpPr txBox="1"/>
          <p:nvPr/>
        </p:nvSpPr>
        <p:spPr>
          <a:xfrm>
            <a:off x="1528875" y="2325375"/>
            <a:ext cx="6733200" cy="7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990" name="Google Shape;990;p14"/>
          <p:cNvSpPr/>
          <p:nvPr/>
        </p:nvSpPr>
        <p:spPr>
          <a:xfrm>
            <a:off x="2903025" y="1460475"/>
            <a:ext cx="831000" cy="864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1" name="Google Shape;99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54825" y="1345025"/>
            <a:ext cx="5750050" cy="259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3"/>
          <p:cNvSpPr txBox="1">
            <a:spLocks noGrp="1"/>
          </p:cNvSpPr>
          <p:nvPr>
            <p:ph type="title"/>
          </p:nvPr>
        </p:nvSpPr>
        <p:spPr>
          <a:xfrm>
            <a:off x="4268475" y="2312500"/>
            <a:ext cx="4860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INTRODUCTION</a:t>
            </a:r>
            <a:endParaRPr sz="3600" b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89" name="Google Shape;789;p3"/>
          <p:cNvSpPr txBox="1">
            <a:spLocks noGrp="1"/>
          </p:cNvSpPr>
          <p:nvPr>
            <p:ph type="title" idx="2"/>
          </p:nvPr>
        </p:nvSpPr>
        <p:spPr>
          <a:xfrm>
            <a:off x="2655075" y="1968710"/>
            <a:ext cx="16134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"/>
          <p:cNvSpPr txBox="1">
            <a:spLocks noGrp="1"/>
          </p:cNvSpPr>
          <p:nvPr>
            <p:ph type="body" idx="1"/>
          </p:nvPr>
        </p:nvSpPr>
        <p:spPr>
          <a:xfrm>
            <a:off x="1349025" y="1272950"/>
            <a:ext cx="3009000" cy="3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800">
                <a:latin typeface="Roboto Medium"/>
                <a:ea typeface="Roboto Medium"/>
                <a:cs typeface="Roboto Medium"/>
                <a:sym typeface="Roboto Medium"/>
              </a:rPr>
              <a:t>Points we are going to cover in our project are:</a:t>
            </a:r>
            <a:endParaRPr sz="180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edium"/>
              <a:buChar char="●"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You’ll never get Sleepy at  driving time!</a:t>
            </a:r>
            <a:endParaRPr sz="160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edium"/>
              <a:buChar char="●"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Sound start if person found Drowsy.</a:t>
            </a:r>
            <a:endParaRPr sz="160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edium"/>
              <a:buChar char="●"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Help to avoid accident.</a:t>
            </a:r>
            <a:endParaRPr sz="160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95" name="Google Shape;795;p4"/>
          <p:cNvSpPr txBox="1">
            <a:spLocks noGrp="1"/>
          </p:cNvSpPr>
          <p:nvPr>
            <p:ph type="title"/>
          </p:nvPr>
        </p:nvSpPr>
        <p:spPr>
          <a:xfrm>
            <a:off x="716550" y="354200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FFFFFF"/>
                </a:solidFill>
              </a:rPr>
              <a:t>DRIVER DROWSINESS DETECTION SYSTEM</a:t>
            </a:r>
            <a:endParaRPr/>
          </a:p>
        </p:txBody>
      </p:sp>
      <p:pic>
        <p:nvPicPr>
          <p:cNvPr id="796" name="Google Shape;796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60325" y="1188748"/>
            <a:ext cx="4500602" cy="27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5"/>
          <p:cNvSpPr txBox="1">
            <a:spLocks noGrp="1"/>
          </p:cNvSpPr>
          <p:nvPr>
            <p:ph type="title"/>
          </p:nvPr>
        </p:nvSpPr>
        <p:spPr>
          <a:xfrm>
            <a:off x="4497075" y="2236300"/>
            <a:ext cx="4860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TECHNOLOGY </a:t>
            </a:r>
            <a:endParaRPr sz="3600" b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2" name="Google Shape;802;p5"/>
          <p:cNvSpPr txBox="1">
            <a:spLocks noGrp="1"/>
          </p:cNvSpPr>
          <p:nvPr>
            <p:ph type="title" idx="2"/>
          </p:nvPr>
        </p:nvSpPr>
        <p:spPr>
          <a:xfrm>
            <a:off x="2883675" y="1892510"/>
            <a:ext cx="16134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7" name="Google Shape;807;p6"/>
          <p:cNvGrpSpPr/>
          <p:nvPr/>
        </p:nvGrpSpPr>
        <p:grpSpPr>
          <a:xfrm rot="10800000" flipH="1">
            <a:off x="-329588" y="-151983"/>
            <a:ext cx="2088604" cy="5622251"/>
            <a:chOff x="3372061" y="259666"/>
            <a:chExt cx="2125589" cy="5721811"/>
          </a:xfrm>
        </p:grpSpPr>
        <p:sp>
          <p:nvSpPr>
            <p:cNvPr id="808" name="Google Shape;808;p6"/>
            <p:cNvSpPr/>
            <p:nvPr/>
          </p:nvSpPr>
          <p:spPr>
            <a:xfrm>
              <a:off x="4312519" y="5139252"/>
              <a:ext cx="584725" cy="614975"/>
            </a:xfrm>
            <a:custGeom>
              <a:avLst/>
              <a:gdLst/>
              <a:ahLst/>
              <a:cxnLst/>
              <a:rect l="l" t="t" r="r" b="b"/>
              <a:pathLst>
                <a:path w="23389" h="24599" extrusionOk="0">
                  <a:moveTo>
                    <a:pt x="0" y="1"/>
                  </a:moveTo>
                  <a:cubicBezTo>
                    <a:pt x="0" y="13122"/>
                    <a:pt x="10283" y="23932"/>
                    <a:pt x="23389" y="24599"/>
                  </a:cubicBezTo>
                  <a:lnTo>
                    <a:pt x="233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6"/>
            <p:cNvSpPr/>
            <p:nvPr/>
          </p:nvSpPr>
          <p:spPr>
            <a:xfrm>
              <a:off x="4878400" y="1825900"/>
              <a:ext cx="584350" cy="615375"/>
            </a:xfrm>
            <a:custGeom>
              <a:avLst/>
              <a:gdLst/>
              <a:ahLst/>
              <a:cxnLst/>
              <a:rect l="l" t="t" r="r" b="b"/>
              <a:pathLst>
                <a:path w="23374" h="24615" extrusionOk="0">
                  <a:moveTo>
                    <a:pt x="1" y="1"/>
                  </a:moveTo>
                  <a:lnTo>
                    <a:pt x="1" y="24614"/>
                  </a:lnTo>
                  <a:lnTo>
                    <a:pt x="23373" y="24614"/>
                  </a:lnTo>
                  <a:cubicBezTo>
                    <a:pt x="23373" y="11493"/>
                    <a:pt x="13106" y="68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6"/>
            <p:cNvSpPr/>
            <p:nvPr/>
          </p:nvSpPr>
          <p:spPr>
            <a:xfrm>
              <a:off x="3708975" y="626250"/>
              <a:ext cx="1169450" cy="584725"/>
            </a:xfrm>
            <a:custGeom>
              <a:avLst/>
              <a:gdLst/>
              <a:ahLst/>
              <a:cxnLst/>
              <a:rect l="l" t="t" r="r" b="b"/>
              <a:pathLst>
                <a:path w="46778" h="23389" extrusionOk="0">
                  <a:moveTo>
                    <a:pt x="23389" y="0"/>
                  </a:moveTo>
                  <a:cubicBezTo>
                    <a:pt x="10470" y="0"/>
                    <a:pt x="1" y="10469"/>
                    <a:pt x="1" y="23389"/>
                  </a:cubicBezTo>
                  <a:lnTo>
                    <a:pt x="46778" y="23389"/>
                  </a:lnTo>
                  <a:cubicBezTo>
                    <a:pt x="46778" y="10469"/>
                    <a:pt x="36309" y="0"/>
                    <a:pt x="233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6"/>
            <p:cNvSpPr/>
            <p:nvPr/>
          </p:nvSpPr>
          <p:spPr>
            <a:xfrm>
              <a:off x="4878400" y="595225"/>
              <a:ext cx="619250" cy="615375"/>
            </a:xfrm>
            <a:custGeom>
              <a:avLst/>
              <a:gdLst/>
              <a:ahLst/>
              <a:cxnLst/>
              <a:rect l="l" t="t" r="r" b="b"/>
              <a:pathLst>
                <a:path w="24770" h="24615" extrusionOk="0">
                  <a:moveTo>
                    <a:pt x="1" y="0"/>
                  </a:moveTo>
                  <a:lnTo>
                    <a:pt x="1" y="24614"/>
                  </a:lnTo>
                  <a:lnTo>
                    <a:pt x="24769" y="24614"/>
                  </a:lnTo>
                  <a:lnTo>
                    <a:pt x="247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6"/>
            <p:cNvSpPr/>
            <p:nvPr/>
          </p:nvSpPr>
          <p:spPr>
            <a:xfrm>
              <a:off x="3372061" y="259666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76" y="1"/>
                  </a:moveTo>
                  <a:cubicBezTo>
                    <a:pt x="7418" y="1"/>
                    <a:pt x="2588" y="3720"/>
                    <a:pt x="1380" y="9182"/>
                  </a:cubicBezTo>
                  <a:cubicBezTo>
                    <a:pt x="0" y="15479"/>
                    <a:pt x="3986" y="21729"/>
                    <a:pt x="10283" y="23109"/>
                  </a:cubicBezTo>
                  <a:cubicBezTo>
                    <a:pt x="11134" y="23298"/>
                    <a:pt x="11984" y="23388"/>
                    <a:pt x="12821" y="23388"/>
                  </a:cubicBezTo>
                  <a:cubicBezTo>
                    <a:pt x="18189" y="23388"/>
                    <a:pt x="23018" y="19668"/>
                    <a:pt x="24226" y="14207"/>
                  </a:cubicBezTo>
                  <a:cubicBezTo>
                    <a:pt x="25606" y="7894"/>
                    <a:pt x="21620" y="1660"/>
                    <a:pt x="15308" y="279"/>
                  </a:cubicBezTo>
                  <a:cubicBezTo>
                    <a:pt x="14459" y="91"/>
                    <a:pt x="13611" y="1"/>
                    <a:pt x="127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6"/>
            <p:cNvSpPr/>
            <p:nvPr/>
          </p:nvSpPr>
          <p:spPr>
            <a:xfrm>
              <a:off x="3884705" y="5396677"/>
              <a:ext cx="643275" cy="584800"/>
            </a:xfrm>
            <a:custGeom>
              <a:avLst/>
              <a:gdLst/>
              <a:ahLst/>
              <a:cxnLst/>
              <a:rect l="l" t="t" r="r" b="b"/>
              <a:pathLst>
                <a:path w="25731" h="23392" extrusionOk="0">
                  <a:moveTo>
                    <a:pt x="12870" y="1"/>
                  </a:moveTo>
                  <a:cubicBezTo>
                    <a:pt x="7558" y="1"/>
                    <a:pt x="2752" y="3630"/>
                    <a:pt x="1489" y="9013"/>
                  </a:cubicBezTo>
                  <a:cubicBezTo>
                    <a:pt x="0" y="15294"/>
                    <a:pt x="3893" y="21591"/>
                    <a:pt x="10175" y="23080"/>
                  </a:cubicBezTo>
                  <a:cubicBezTo>
                    <a:pt x="11073" y="23291"/>
                    <a:pt x="11971" y="23392"/>
                    <a:pt x="12855" y="23392"/>
                  </a:cubicBezTo>
                  <a:cubicBezTo>
                    <a:pt x="18158" y="23392"/>
                    <a:pt x="22966" y="19763"/>
                    <a:pt x="24242" y="14379"/>
                  </a:cubicBezTo>
                  <a:cubicBezTo>
                    <a:pt x="25731" y="8098"/>
                    <a:pt x="21838" y="1801"/>
                    <a:pt x="15557" y="312"/>
                  </a:cubicBezTo>
                  <a:cubicBezTo>
                    <a:pt x="14656" y="101"/>
                    <a:pt x="13756" y="1"/>
                    <a:pt x="128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6"/>
            <p:cNvSpPr/>
            <p:nvPr/>
          </p:nvSpPr>
          <p:spPr>
            <a:xfrm>
              <a:off x="3690178" y="4519999"/>
              <a:ext cx="619225" cy="619250"/>
            </a:xfrm>
            <a:custGeom>
              <a:avLst/>
              <a:gdLst/>
              <a:ahLst/>
              <a:cxnLst/>
              <a:rect l="l" t="t" r="r" b="b"/>
              <a:pathLst>
                <a:path w="2476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769" y="24770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5" name="Google Shape;815;p6"/>
          <p:cNvSpPr/>
          <p:nvPr/>
        </p:nvSpPr>
        <p:spPr>
          <a:xfrm>
            <a:off x="6778093" y="350100"/>
            <a:ext cx="2113990" cy="2116681"/>
          </a:xfrm>
          <a:custGeom>
            <a:avLst/>
            <a:gdLst/>
            <a:ahLst/>
            <a:cxnLst/>
            <a:rect l="l" t="t" r="r" b="b"/>
            <a:pathLst>
              <a:path w="42595" h="42876" extrusionOk="0">
                <a:moveTo>
                  <a:pt x="0" y="0"/>
                </a:moveTo>
                <a:lnTo>
                  <a:pt x="0" y="42875"/>
                </a:lnTo>
                <a:lnTo>
                  <a:pt x="42594" y="42875"/>
                </a:lnTo>
                <a:lnTo>
                  <a:pt x="4259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6"/>
          <p:cNvSpPr/>
          <p:nvPr/>
        </p:nvSpPr>
        <p:spPr>
          <a:xfrm>
            <a:off x="4420959" y="371635"/>
            <a:ext cx="2113990" cy="2116681"/>
          </a:xfrm>
          <a:custGeom>
            <a:avLst/>
            <a:gdLst/>
            <a:ahLst/>
            <a:cxnLst/>
            <a:rect l="l" t="t" r="r" b="b"/>
            <a:pathLst>
              <a:path w="42595" h="42876" extrusionOk="0">
                <a:moveTo>
                  <a:pt x="0" y="0"/>
                </a:moveTo>
                <a:lnTo>
                  <a:pt x="0" y="42875"/>
                </a:lnTo>
                <a:lnTo>
                  <a:pt x="42594" y="42875"/>
                </a:lnTo>
                <a:lnTo>
                  <a:pt x="4259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6"/>
          <p:cNvSpPr/>
          <p:nvPr/>
        </p:nvSpPr>
        <p:spPr>
          <a:xfrm>
            <a:off x="5640050" y="2792202"/>
            <a:ext cx="2113990" cy="1798648"/>
          </a:xfrm>
          <a:custGeom>
            <a:avLst/>
            <a:gdLst/>
            <a:ahLst/>
            <a:cxnLst/>
            <a:rect l="l" t="t" r="r" b="b"/>
            <a:pathLst>
              <a:path w="42595" h="42876" extrusionOk="0">
                <a:moveTo>
                  <a:pt x="0" y="0"/>
                </a:moveTo>
                <a:lnTo>
                  <a:pt x="0" y="42875"/>
                </a:lnTo>
                <a:lnTo>
                  <a:pt x="42594" y="42875"/>
                </a:lnTo>
                <a:lnTo>
                  <a:pt x="4259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6"/>
          <p:cNvSpPr txBox="1">
            <a:spLocks noGrp="1"/>
          </p:cNvSpPr>
          <p:nvPr>
            <p:ph type="subTitle" idx="1"/>
          </p:nvPr>
        </p:nvSpPr>
        <p:spPr>
          <a:xfrm>
            <a:off x="4500240" y="657539"/>
            <a:ext cx="1927500" cy="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OpenCV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9" name="Google Shape;819;p6"/>
          <p:cNvSpPr txBox="1">
            <a:spLocks noGrp="1"/>
          </p:cNvSpPr>
          <p:nvPr>
            <p:ph type="subTitle" idx="2"/>
          </p:nvPr>
        </p:nvSpPr>
        <p:spPr>
          <a:xfrm>
            <a:off x="4600662" y="1137825"/>
            <a:ext cx="1726500" cy="7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Used for detection of face and eye    of person</a:t>
            </a:r>
            <a:endParaRPr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20" name="Google Shape;820;p6"/>
          <p:cNvSpPr txBox="1">
            <a:spLocks noGrp="1"/>
          </p:cNvSpPr>
          <p:nvPr>
            <p:ph type="subTitle" idx="3"/>
          </p:nvPr>
        </p:nvSpPr>
        <p:spPr>
          <a:xfrm>
            <a:off x="6872081" y="657539"/>
            <a:ext cx="1926000" cy="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TensorFlow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1" name="Google Shape;821;p6"/>
          <p:cNvSpPr txBox="1">
            <a:spLocks noGrp="1"/>
          </p:cNvSpPr>
          <p:nvPr>
            <p:ph type="subTitle" idx="4"/>
          </p:nvPr>
        </p:nvSpPr>
        <p:spPr>
          <a:xfrm>
            <a:off x="6872081" y="1097390"/>
            <a:ext cx="1926000" cy="7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Used as a backend   for keras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22" name="Google Shape;822;p6"/>
          <p:cNvSpPr txBox="1">
            <a:spLocks noGrp="1"/>
          </p:cNvSpPr>
          <p:nvPr>
            <p:ph type="subTitle" idx="5"/>
          </p:nvPr>
        </p:nvSpPr>
        <p:spPr>
          <a:xfrm>
            <a:off x="5483098" y="3019675"/>
            <a:ext cx="2427900" cy="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Keras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3" name="Google Shape;823;p6"/>
          <p:cNvSpPr txBox="1">
            <a:spLocks noGrp="1"/>
          </p:cNvSpPr>
          <p:nvPr>
            <p:ph type="subTitle" idx="6"/>
          </p:nvPr>
        </p:nvSpPr>
        <p:spPr>
          <a:xfrm>
            <a:off x="5881801" y="3482200"/>
            <a:ext cx="1630500" cy="7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Build classified model </a:t>
            </a:r>
            <a:endParaRPr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824" name="Google Shape;82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475" y="1384025"/>
            <a:ext cx="4046325" cy="29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825" name="Google Shape;825;p6"/>
          <p:cNvSpPr/>
          <p:nvPr/>
        </p:nvSpPr>
        <p:spPr>
          <a:xfrm>
            <a:off x="4582450" y="4590900"/>
            <a:ext cx="4620000" cy="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7"/>
          <p:cNvSpPr txBox="1">
            <a:spLocks noGrp="1"/>
          </p:cNvSpPr>
          <p:nvPr>
            <p:ph type="title"/>
          </p:nvPr>
        </p:nvSpPr>
        <p:spPr>
          <a:xfrm>
            <a:off x="4573275" y="1763250"/>
            <a:ext cx="4026600" cy="16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HOW IT WILL WORK </a:t>
            </a:r>
            <a:endParaRPr sz="3600" b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31" name="Google Shape;831;p7"/>
          <p:cNvSpPr txBox="1">
            <a:spLocks noGrp="1"/>
          </p:cNvSpPr>
          <p:nvPr>
            <p:ph type="title" idx="2"/>
          </p:nvPr>
        </p:nvSpPr>
        <p:spPr>
          <a:xfrm>
            <a:off x="2959875" y="1892510"/>
            <a:ext cx="1613400" cy="15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6" name="Google Shape;836;p8"/>
          <p:cNvGrpSpPr/>
          <p:nvPr/>
        </p:nvGrpSpPr>
        <p:grpSpPr>
          <a:xfrm>
            <a:off x="1816387" y="801710"/>
            <a:ext cx="5958880" cy="3377028"/>
            <a:chOff x="1783500" y="1291275"/>
            <a:chExt cx="5625300" cy="2985350"/>
          </a:xfrm>
        </p:grpSpPr>
        <p:cxnSp>
          <p:nvCxnSpPr>
            <p:cNvPr id="837" name="Google Shape;837;p8"/>
            <p:cNvCxnSpPr/>
            <p:nvPr/>
          </p:nvCxnSpPr>
          <p:spPr>
            <a:xfrm rot="5400000">
              <a:off x="1479432" y="2783951"/>
              <a:ext cx="1796736" cy="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8"/>
            <p:cNvCxnSpPr/>
            <p:nvPr/>
          </p:nvCxnSpPr>
          <p:spPr>
            <a:xfrm flipH="1">
              <a:off x="3473770" y="1812217"/>
              <a:ext cx="20400" cy="20922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9" name="Google Shape;839;p8"/>
            <p:cNvCxnSpPr/>
            <p:nvPr/>
          </p:nvCxnSpPr>
          <p:spPr>
            <a:xfrm rot="5400000">
              <a:off x="3689082" y="2783951"/>
              <a:ext cx="1796736" cy="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8"/>
            <p:cNvCxnSpPr/>
            <p:nvPr/>
          </p:nvCxnSpPr>
          <p:spPr>
            <a:xfrm rot="5400000">
              <a:off x="4793907" y="2783951"/>
              <a:ext cx="1796736" cy="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1" name="Google Shape;841;p8"/>
            <p:cNvCxnSpPr/>
            <p:nvPr/>
          </p:nvCxnSpPr>
          <p:spPr>
            <a:xfrm rot="10800000">
              <a:off x="2936007" y="3124018"/>
              <a:ext cx="0" cy="1116412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8"/>
            <p:cNvCxnSpPr/>
            <p:nvPr/>
          </p:nvCxnSpPr>
          <p:spPr>
            <a:xfrm rot="10800000">
              <a:off x="4040852" y="1327376"/>
              <a:ext cx="0" cy="1116412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3" name="Google Shape;843;p8"/>
            <p:cNvCxnSpPr/>
            <p:nvPr/>
          </p:nvCxnSpPr>
          <p:spPr>
            <a:xfrm rot="10800000">
              <a:off x="5139873" y="3124018"/>
              <a:ext cx="0" cy="1116412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4" name="Google Shape;844;p8"/>
            <p:cNvCxnSpPr/>
            <p:nvPr/>
          </p:nvCxnSpPr>
          <p:spPr>
            <a:xfrm rot="10800000">
              <a:off x="6256285" y="1327376"/>
              <a:ext cx="0" cy="1116412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45" name="Google Shape;845;p8"/>
            <p:cNvSpPr/>
            <p:nvPr/>
          </p:nvSpPr>
          <p:spPr>
            <a:xfrm rot="-5400000" flipH="1">
              <a:off x="6220200" y="1291275"/>
              <a:ext cx="1188600" cy="1188600"/>
            </a:xfrm>
            <a:prstGeom prst="rect">
              <a:avLst/>
            </a:prstGeom>
            <a:solidFill>
              <a:schemeClr val="accent3"/>
            </a:solidFill>
            <a:ln w="762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8"/>
            <p:cNvSpPr/>
            <p:nvPr/>
          </p:nvSpPr>
          <p:spPr>
            <a:xfrm rot="-5400000" flipH="1">
              <a:off x="4001850" y="1291275"/>
              <a:ext cx="1188600" cy="1188600"/>
            </a:xfrm>
            <a:prstGeom prst="rect">
              <a:avLst/>
            </a:prstGeom>
            <a:solidFill>
              <a:schemeClr val="accent3"/>
            </a:solidFill>
            <a:ln w="762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8"/>
            <p:cNvSpPr/>
            <p:nvPr/>
          </p:nvSpPr>
          <p:spPr>
            <a:xfrm rot="-5400000" flipH="1">
              <a:off x="4001850" y="3088025"/>
              <a:ext cx="1188600" cy="1188600"/>
            </a:xfrm>
            <a:prstGeom prst="rect">
              <a:avLst/>
            </a:prstGeom>
            <a:solidFill>
              <a:schemeClr val="accent3"/>
            </a:solidFill>
            <a:ln w="762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8"/>
            <p:cNvSpPr/>
            <p:nvPr/>
          </p:nvSpPr>
          <p:spPr>
            <a:xfrm rot="-5400000" flipH="1">
              <a:off x="1783500" y="1291275"/>
              <a:ext cx="1188600" cy="1188600"/>
            </a:xfrm>
            <a:prstGeom prst="rect">
              <a:avLst/>
            </a:prstGeom>
            <a:solidFill>
              <a:schemeClr val="accent3"/>
            </a:solidFill>
            <a:ln w="762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8"/>
            <p:cNvSpPr/>
            <p:nvPr/>
          </p:nvSpPr>
          <p:spPr>
            <a:xfrm rot="-5400000" flipH="1">
              <a:off x="1783500" y="3088025"/>
              <a:ext cx="1188600" cy="1188600"/>
            </a:xfrm>
            <a:prstGeom prst="rect">
              <a:avLst/>
            </a:prstGeom>
            <a:solidFill>
              <a:schemeClr val="accent3"/>
            </a:solidFill>
            <a:ln w="762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0" name="Google Shape;850;p8"/>
          <p:cNvSpPr txBox="1"/>
          <p:nvPr/>
        </p:nvSpPr>
        <p:spPr>
          <a:xfrm>
            <a:off x="1726575" y="1468925"/>
            <a:ext cx="14115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Take image from camera</a:t>
            </a:r>
            <a:endParaRPr sz="1400" b="0" i="0" u="none" strike="noStrike" cap="none">
              <a:solidFill>
                <a:schemeClr val="accent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51" name="Google Shape;851;p8"/>
          <p:cNvSpPr txBox="1"/>
          <p:nvPr/>
        </p:nvSpPr>
        <p:spPr>
          <a:xfrm>
            <a:off x="1953317" y="928619"/>
            <a:ext cx="9582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Step 1</a:t>
            </a:r>
            <a:endParaRPr sz="1800" b="0" i="0" u="none" strike="noStrike" cap="non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52" name="Google Shape;852;p8"/>
          <p:cNvGrpSpPr/>
          <p:nvPr/>
        </p:nvGrpSpPr>
        <p:grpSpPr>
          <a:xfrm flipH="1">
            <a:off x="-563962" y="281473"/>
            <a:ext cx="1810423" cy="4099807"/>
            <a:chOff x="3357700" y="238125"/>
            <a:chExt cx="1520725" cy="3443769"/>
          </a:xfrm>
        </p:grpSpPr>
        <p:sp>
          <p:nvSpPr>
            <p:cNvPr id="853" name="Google Shape;853;p8"/>
            <p:cNvSpPr/>
            <p:nvPr/>
          </p:nvSpPr>
          <p:spPr>
            <a:xfrm>
              <a:off x="3708975" y="1210950"/>
              <a:ext cx="584750" cy="614975"/>
            </a:xfrm>
            <a:custGeom>
              <a:avLst/>
              <a:gdLst/>
              <a:ahLst/>
              <a:cxnLst/>
              <a:rect l="l" t="t" r="r" b="b"/>
              <a:pathLst>
                <a:path w="23390" h="24599" extrusionOk="0">
                  <a:moveTo>
                    <a:pt x="1" y="1"/>
                  </a:moveTo>
                  <a:lnTo>
                    <a:pt x="1" y="24599"/>
                  </a:lnTo>
                  <a:cubicBezTo>
                    <a:pt x="13106" y="23932"/>
                    <a:pt x="23389" y="13122"/>
                    <a:pt x="23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8"/>
            <p:cNvSpPr/>
            <p:nvPr/>
          </p:nvSpPr>
          <p:spPr>
            <a:xfrm>
              <a:off x="4293700" y="1210950"/>
              <a:ext cx="584725" cy="614975"/>
            </a:xfrm>
            <a:custGeom>
              <a:avLst/>
              <a:gdLst/>
              <a:ahLst/>
              <a:cxnLst/>
              <a:rect l="l" t="t" r="r" b="b"/>
              <a:pathLst>
                <a:path w="23389" h="24599" extrusionOk="0">
                  <a:moveTo>
                    <a:pt x="0" y="1"/>
                  </a:moveTo>
                  <a:cubicBezTo>
                    <a:pt x="0" y="13122"/>
                    <a:pt x="10283" y="23932"/>
                    <a:pt x="23389" y="24599"/>
                  </a:cubicBezTo>
                  <a:lnTo>
                    <a:pt x="233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8"/>
            <p:cNvSpPr/>
            <p:nvPr/>
          </p:nvSpPr>
          <p:spPr>
            <a:xfrm>
              <a:off x="3708975" y="626250"/>
              <a:ext cx="1169450" cy="584725"/>
            </a:xfrm>
            <a:custGeom>
              <a:avLst/>
              <a:gdLst/>
              <a:ahLst/>
              <a:cxnLst/>
              <a:rect l="l" t="t" r="r" b="b"/>
              <a:pathLst>
                <a:path w="46778" h="23389" extrusionOk="0">
                  <a:moveTo>
                    <a:pt x="23389" y="0"/>
                  </a:moveTo>
                  <a:cubicBezTo>
                    <a:pt x="10470" y="0"/>
                    <a:pt x="1" y="10469"/>
                    <a:pt x="1" y="23389"/>
                  </a:cubicBezTo>
                  <a:lnTo>
                    <a:pt x="46778" y="23389"/>
                  </a:lnTo>
                  <a:cubicBezTo>
                    <a:pt x="46778" y="10469"/>
                    <a:pt x="36309" y="0"/>
                    <a:pt x="233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8"/>
            <p:cNvSpPr/>
            <p:nvPr/>
          </p:nvSpPr>
          <p:spPr>
            <a:xfrm>
              <a:off x="3357700" y="238125"/>
              <a:ext cx="640175" cy="584700"/>
            </a:xfrm>
            <a:custGeom>
              <a:avLst/>
              <a:gdLst/>
              <a:ahLst/>
              <a:cxnLst/>
              <a:rect l="l" t="t" r="r" b="b"/>
              <a:pathLst>
                <a:path w="25607" h="23388" extrusionOk="0">
                  <a:moveTo>
                    <a:pt x="12776" y="1"/>
                  </a:moveTo>
                  <a:cubicBezTo>
                    <a:pt x="7418" y="1"/>
                    <a:pt x="2588" y="3720"/>
                    <a:pt x="1380" y="9182"/>
                  </a:cubicBezTo>
                  <a:cubicBezTo>
                    <a:pt x="0" y="15479"/>
                    <a:pt x="3986" y="21729"/>
                    <a:pt x="10283" y="23109"/>
                  </a:cubicBezTo>
                  <a:cubicBezTo>
                    <a:pt x="11134" y="23298"/>
                    <a:pt x="11984" y="23388"/>
                    <a:pt x="12821" y="23388"/>
                  </a:cubicBezTo>
                  <a:cubicBezTo>
                    <a:pt x="18189" y="23388"/>
                    <a:pt x="23018" y="19668"/>
                    <a:pt x="24226" y="14207"/>
                  </a:cubicBezTo>
                  <a:cubicBezTo>
                    <a:pt x="25606" y="7894"/>
                    <a:pt x="21620" y="1660"/>
                    <a:pt x="15308" y="279"/>
                  </a:cubicBezTo>
                  <a:cubicBezTo>
                    <a:pt x="14459" y="91"/>
                    <a:pt x="13611" y="1"/>
                    <a:pt x="127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8"/>
            <p:cNvSpPr/>
            <p:nvPr/>
          </p:nvSpPr>
          <p:spPr>
            <a:xfrm>
              <a:off x="4182800" y="1468375"/>
              <a:ext cx="643275" cy="584800"/>
            </a:xfrm>
            <a:custGeom>
              <a:avLst/>
              <a:gdLst/>
              <a:ahLst/>
              <a:cxnLst/>
              <a:rect l="l" t="t" r="r" b="b"/>
              <a:pathLst>
                <a:path w="25731" h="23392" extrusionOk="0">
                  <a:moveTo>
                    <a:pt x="12870" y="1"/>
                  </a:moveTo>
                  <a:cubicBezTo>
                    <a:pt x="7558" y="1"/>
                    <a:pt x="2752" y="3630"/>
                    <a:pt x="1489" y="9013"/>
                  </a:cubicBezTo>
                  <a:cubicBezTo>
                    <a:pt x="0" y="15294"/>
                    <a:pt x="3893" y="21591"/>
                    <a:pt x="10175" y="23080"/>
                  </a:cubicBezTo>
                  <a:cubicBezTo>
                    <a:pt x="11073" y="23291"/>
                    <a:pt x="11971" y="23392"/>
                    <a:pt x="12855" y="23392"/>
                  </a:cubicBezTo>
                  <a:cubicBezTo>
                    <a:pt x="18158" y="23392"/>
                    <a:pt x="22966" y="19763"/>
                    <a:pt x="24242" y="14379"/>
                  </a:cubicBezTo>
                  <a:cubicBezTo>
                    <a:pt x="25731" y="8098"/>
                    <a:pt x="21838" y="1801"/>
                    <a:pt x="15557" y="312"/>
                  </a:cubicBezTo>
                  <a:cubicBezTo>
                    <a:pt x="14656" y="101"/>
                    <a:pt x="13756" y="1"/>
                    <a:pt x="128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8"/>
            <p:cNvSpPr/>
            <p:nvPr/>
          </p:nvSpPr>
          <p:spPr>
            <a:xfrm>
              <a:off x="3703550" y="2480400"/>
              <a:ext cx="615375" cy="584350"/>
            </a:xfrm>
            <a:custGeom>
              <a:avLst/>
              <a:gdLst/>
              <a:ahLst/>
              <a:cxnLst/>
              <a:rect l="l" t="t" r="r" b="b"/>
              <a:pathLst>
                <a:path w="24615" h="23374" extrusionOk="0">
                  <a:moveTo>
                    <a:pt x="24614" y="1"/>
                  </a:moveTo>
                  <a:cubicBezTo>
                    <a:pt x="11493" y="1"/>
                    <a:pt x="668" y="10284"/>
                    <a:pt x="1" y="23374"/>
                  </a:cubicBezTo>
                  <a:lnTo>
                    <a:pt x="24614" y="23374"/>
                  </a:lnTo>
                  <a:lnTo>
                    <a:pt x="246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8"/>
            <p:cNvSpPr/>
            <p:nvPr/>
          </p:nvSpPr>
          <p:spPr>
            <a:xfrm>
              <a:off x="4318948" y="3062644"/>
              <a:ext cx="559470" cy="619250"/>
            </a:xfrm>
            <a:custGeom>
              <a:avLst/>
              <a:gdLst/>
              <a:ahLst/>
              <a:cxnLst/>
              <a:rect l="l" t="t" r="r" b="b"/>
              <a:pathLst>
                <a:path w="24769" h="24770" extrusionOk="0">
                  <a:moveTo>
                    <a:pt x="0" y="1"/>
                  </a:moveTo>
                  <a:lnTo>
                    <a:pt x="0" y="24770"/>
                  </a:lnTo>
                  <a:lnTo>
                    <a:pt x="24769" y="24770"/>
                  </a:lnTo>
                  <a:lnTo>
                    <a:pt x="247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0" name="Google Shape;860;p8"/>
          <p:cNvSpPr txBox="1"/>
          <p:nvPr/>
        </p:nvSpPr>
        <p:spPr>
          <a:xfrm>
            <a:off x="1726575" y="3532213"/>
            <a:ext cx="14115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Detect face</a:t>
            </a:r>
            <a:endParaRPr sz="1400" b="0" i="0" u="none" strike="noStrike" cap="none">
              <a:solidFill>
                <a:schemeClr val="accent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61" name="Google Shape;861;p8"/>
          <p:cNvSpPr txBox="1"/>
          <p:nvPr/>
        </p:nvSpPr>
        <p:spPr>
          <a:xfrm>
            <a:off x="1953317" y="2991907"/>
            <a:ext cx="9582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Step 2</a:t>
            </a:r>
            <a:endParaRPr sz="1800" b="0" i="0" u="none" strike="noStrike" cap="non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2" name="Google Shape;862;p8"/>
          <p:cNvSpPr txBox="1"/>
          <p:nvPr/>
        </p:nvSpPr>
        <p:spPr>
          <a:xfrm>
            <a:off x="4089992" y="1468925"/>
            <a:ext cx="14115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Detect eyes</a:t>
            </a:r>
            <a:endParaRPr sz="1400" b="0" i="0" u="none" strike="noStrike" cap="none">
              <a:solidFill>
                <a:schemeClr val="accent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63" name="Google Shape;863;p8"/>
          <p:cNvSpPr txBox="1"/>
          <p:nvPr/>
        </p:nvSpPr>
        <p:spPr>
          <a:xfrm>
            <a:off x="4316734" y="928619"/>
            <a:ext cx="9582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Step 3</a:t>
            </a:r>
            <a:endParaRPr sz="1800" b="0" i="0" u="none" strike="noStrike" cap="non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4" name="Google Shape;864;p8"/>
          <p:cNvSpPr txBox="1"/>
          <p:nvPr/>
        </p:nvSpPr>
        <p:spPr>
          <a:xfrm>
            <a:off x="4089992" y="3532213"/>
            <a:ext cx="14115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Classify eye  open or not</a:t>
            </a:r>
            <a:endParaRPr sz="1400" b="0" i="0" u="none" strike="noStrike" cap="none">
              <a:solidFill>
                <a:schemeClr val="accent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65" name="Google Shape;865;p8"/>
          <p:cNvSpPr txBox="1"/>
          <p:nvPr/>
        </p:nvSpPr>
        <p:spPr>
          <a:xfrm>
            <a:off x="4316734" y="2991907"/>
            <a:ext cx="9582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Step 4</a:t>
            </a:r>
            <a:endParaRPr sz="1800" b="0" i="0" u="none" strike="noStrike" cap="non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6" name="Google Shape;866;p8"/>
          <p:cNvSpPr txBox="1"/>
          <p:nvPr/>
        </p:nvSpPr>
        <p:spPr>
          <a:xfrm>
            <a:off x="6453410" y="1468925"/>
            <a:ext cx="14115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Percentage</a:t>
            </a:r>
            <a:endParaRPr sz="1400" b="0" i="0" u="none" strike="noStrike" cap="none">
              <a:solidFill>
                <a:schemeClr val="accent5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Of </a:t>
            </a:r>
            <a:endParaRPr sz="1400" b="0" i="0" u="none" strike="noStrike" cap="none">
              <a:solidFill>
                <a:schemeClr val="accent5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accent5"/>
                </a:solidFill>
                <a:latin typeface="Roboto Light"/>
                <a:ea typeface="Roboto Light"/>
                <a:cs typeface="Roboto Light"/>
                <a:sym typeface="Roboto Light"/>
              </a:rPr>
              <a:t>Drowsiness</a:t>
            </a:r>
            <a:endParaRPr sz="1400" b="0" i="0" u="none" strike="noStrike" cap="none">
              <a:solidFill>
                <a:schemeClr val="accent5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67" name="Google Shape;867;p8"/>
          <p:cNvSpPr txBox="1"/>
          <p:nvPr/>
        </p:nvSpPr>
        <p:spPr>
          <a:xfrm>
            <a:off x="6680152" y="928619"/>
            <a:ext cx="9582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Step 5</a:t>
            </a:r>
            <a:endParaRPr sz="1800" b="0" i="0" u="none" strike="noStrike" cap="none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8" name="Google Shape;868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53425" y="2306350"/>
            <a:ext cx="1943075" cy="207493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9" name="Google Shape;869;p8"/>
          <p:cNvCxnSpPr>
            <a:endCxn id="860" idx="3"/>
          </p:cNvCxnSpPr>
          <p:nvPr/>
        </p:nvCxnSpPr>
        <p:spPr>
          <a:xfrm rot="10800000">
            <a:off x="3138075" y="3757813"/>
            <a:ext cx="4716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70" name="Google Shape;870;p8"/>
          <p:cNvCxnSpPr/>
          <p:nvPr/>
        </p:nvCxnSpPr>
        <p:spPr>
          <a:xfrm rot="10800000">
            <a:off x="3618400" y="1379825"/>
            <a:ext cx="4716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71" name="Google Shape;871;p8"/>
          <p:cNvCxnSpPr/>
          <p:nvPr/>
        </p:nvCxnSpPr>
        <p:spPr>
          <a:xfrm rot="10800000">
            <a:off x="5501500" y="3532225"/>
            <a:ext cx="4716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72" name="Google Shape;872;p8"/>
          <p:cNvCxnSpPr/>
          <p:nvPr/>
        </p:nvCxnSpPr>
        <p:spPr>
          <a:xfrm rot="10800000">
            <a:off x="5973100" y="1468925"/>
            <a:ext cx="4716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a5076d0b45_2_15"/>
          <p:cNvSpPr txBox="1">
            <a:spLocks noGrp="1"/>
          </p:cNvSpPr>
          <p:nvPr>
            <p:ph type="title"/>
          </p:nvPr>
        </p:nvSpPr>
        <p:spPr>
          <a:xfrm>
            <a:off x="4277338" y="83675"/>
            <a:ext cx="2560200" cy="6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FLOW CHART</a:t>
            </a:r>
            <a:endParaRPr sz="2500"/>
          </a:p>
        </p:txBody>
      </p:sp>
      <p:sp>
        <p:nvSpPr>
          <p:cNvPr id="878" name="Google Shape;878;ga5076d0b45_2_15"/>
          <p:cNvSpPr/>
          <p:nvPr/>
        </p:nvSpPr>
        <p:spPr>
          <a:xfrm>
            <a:off x="2429125" y="4521100"/>
            <a:ext cx="6714600" cy="62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ga5076d0b45_2_15"/>
          <p:cNvSpPr/>
          <p:nvPr/>
        </p:nvSpPr>
        <p:spPr>
          <a:xfrm>
            <a:off x="4582450" y="4988549"/>
            <a:ext cx="4620000" cy="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0" name="Google Shape;880;ga5076d0b45_2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1594" y="749363"/>
            <a:ext cx="5371707" cy="4134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 Pattern by Slidesgo">
  <a:themeElements>
    <a:clrScheme name="Simple Light">
      <a:dk1>
        <a:srgbClr val="0EC0C0"/>
      </a:dk1>
      <a:lt1>
        <a:srgbClr val="00758F"/>
      </a:lt1>
      <a:dk2>
        <a:srgbClr val="00384B"/>
      </a:dk2>
      <a:lt2>
        <a:srgbClr val="FF6B58"/>
      </a:lt2>
      <a:accent1>
        <a:srgbClr val="0EC0C0"/>
      </a:accent1>
      <a:accent2>
        <a:srgbClr val="00758F"/>
      </a:accent2>
      <a:accent3>
        <a:srgbClr val="00384B"/>
      </a:accent3>
      <a:accent4>
        <a:srgbClr val="FF6B58"/>
      </a:accent4>
      <a:accent5>
        <a:srgbClr val="FFFFFF"/>
      </a:accent5>
      <a:accent6>
        <a:srgbClr val="0EC0C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eometric Pattern by Slidesgo">
  <a:themeElements>
    <a:clrScheme name="Simple Light">
      <a:dk1>
        <a:srgbClr val="0EC0C0"/>
      </a:dk1>
      <a:lt1>
        <a:srgbClr val="00758F"/>
      </a:lt1>
      <a:dk2>
        <a:srgbClr val="00384B"/>
      </a:dk2>
      <a:lt2>
        <a:srgbClr val="FF6B58"/>
      </a:lt2>
      <a:accent1>
        <a:srgbClr val="0EC0C0"/>
      </a:accent1>
      <a:accent2>
        <a:srgbClr val="00758F"/>
      </a:accent2>
      <a:accent3>
        <a:srgbClr val="00384B"/>
      </a:accent3>
      <a:accent4>
        <a:srgbClr val="FF6B58"/>
      </a:accent4>
      <a:accent5>
        <a:srgbClr val="FFFFFF"/>
      </a:accent5>
      <a:accent6>
        <a:srgbClr val="0EC0C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Geometric Pattern by Slidesgo">
  <a:themeElements>
    <a:clrScheme name="Simple Light">
      <a:dk1>
        <a:srgbClr val="0EC0C0"/>
      </a:dk1>
      <a:lt1>
        <a:srgbClr val="00758F"/>
      </a:lt1>
      <a:dk2>
        <a:srgbClr val="00384B"/>
      </a:dk2>
      <a:lt2>
        <a:srgbClr val="FF6B58"/>
      </a:lt2>
      <a:accent1>
        <a:srgbClr val="0EC0C0"/>
      </a:accent1>
      <a:accent2>
        <a:srgbClr val="00758F"/>
      </a:accent2>
      <a:accent3>
        <a:srgbClr val="00384B"/>
      </a:accent3>
      <a:accent4>
        <a:srgbClr val="FF6B58"/>
      </a:accent4>
      <a:accent5>
        <a:srgbClr val="FFFFFF"/>
      </a:accent5>
      <a:accent6>
        <a:srgbClr val="0EC0C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</Words>
  <Application>Microsoft Office PowerPoint</Application>
  <PresentationFormat>On-screen Show (16:9)</PresentationFormat>
  <Paragraphs>100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Roboto</vt:lpstr>
      <vt:lpstr>Arial</vt:lpstr>
      <vt:lpstr>Roboto Light</vt:lpstr>
      <vt:lpstr>Georgia</vt:lpstr>
      <vt:lpstr>Montserrat SemiBold</vt:lpstr>
      <vt:lpstr>Roboto Medium</vt:lpstr>
      <vt:lpstr>Geometric Pattern by Slidesgo</vt:lpstr>
      <vt:lpstr>Geometric Pattern by Slidesgo</vt:lpstr>
      <vt:lpstr>Geometric Pattern by Slidesgo</vt:lpstr>
      <vt:lpstr> DRIVER DROWSINESS  DETECTION SYSTEM</vt:lpstr>
      <vt:lpstr>TABLE OF CONTENTS</vt:lpstr>
      <vt:lpstr>INTRODUCTION</vt:lpstr>
      <vt:lpstr>DRIVER DROWSINESS DETECTION SYSTEM</vt:lpstr>
      <vt:lpstr>TECHNOLOGY </vt:lpstr>
      <vt:lpstr>PowerPoint Presentation</vt:lpstr>
      <vt:lpstr>HOW IT WILL WORK </vt:lpstr>
      <vt:lpstr>PowerPoint Presentation</vt:lpstr>
      <vt:lpstr>FLOW CHART</vt:lpstr>
      <vt:lpstr>LIMITATION</vt:lpstr>
      <vt:lpstr>PowerPoint Presentation</vt:lpstr>
      <vt:lpstr>IMPLEMENTATION</vt:lpstr>
      <vt:lpstr>DATASET SNAPSHOT</vt:lpstr>
      <vt:lpstr>In Proper Light Condition</vt:lpstr>
      <vt:lpstr>In Low Light Condition</vt:lpstr>
      <vt:lpstr>FUTURE SCOPE</vt:lpstr>
      <vt:lpstr>PowerPoint Presentation</vt:lpstr>
      <vt:lpstr>CONCLUSION</vt:lpstr>
      <vt:lpstr>This project was a new experience for us.  This project will help to solve real life problems.  We got to learn how to develop a ML model and how to work with Data Set. </vt:lpstr>
      <vt:lpstr>REFERENCES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DRIVER DROWSINESS  DETECTION SYSTEM</dc:title>
  <cp:lastModifiedBy>DhruvMendapara</cp:lastModifiedBy>
  <cp:revision>1</cp:revision>
  <dcterms:modified xsi:type="dcterms:W3CDTF">2020-10-26T13:22:29Z</dcterms:modified>
</cp:coreProperties>
</file>